
<file path=[Content_Types].xml><?xml version="1.0" encoding="utf-8"?>
<Types xmlns="http://schemas.openxmlformats.org/package/2006/content-types">
  <Default Extension="jpeg" ContentType="image/jpeg"/>
  <Default Extension="vml" ContentType="application/vnd.openxmlformats-officedocument.vmlDrawing"/>
  <Default Extension="xlsx" ContentType="application/vnd.openxmlformats-officedocument.spreadsheetml.shee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63" r:id="rId3"/>
    <p:sldId id="364" r:id="rId5"/>
    <p:sldId id="397" r:id="rId6"/>
    <p:sldId id="405" r:id="rId7"/>
    <p:sldId id="368" r:id="rId8"/>
    <p:sldId id="367" r:id="rId9"/>
    <p:sldId id="369" r:id="rId10"/>
    <p:sldId id="371" r:id="rId11"/>
    <p:sldId id="372" r:id="rId12"/>
    <p:sldId id="373" r:id="rId13"/>
    <p:sldId id="410" r:id="rId14"/>
    <p:sldId id="374" r:id="rId15"/>
    <p:sldId id="375" r:id="rId16"/>
    <p:sldId id="379" r:id="rId17"/>
    <p:sldId id="376" r:id="rId18"/>
    <p:sldId id="378" r:id="rId19"/>
    <p:sldId id="402" r:id="rId20"/>
    <p:sldId id="377" r:id="rId21"/>
    <p:sldId id="380" r:id="rId22"/>
    <p:sldId id="381" r:id="rId23"/>
    <p:sldId id="383" r:id="rId24"/>
    <p:sldId id="387" r:id="rId25"/>
    <p:sldId id="384" r:id="rId26"/>
    <p:sldId id="385" r:id="rId27"/>
    <p:sldId id="386" r:id="rId28"/>
    <p:sldId id="389" r:id="rId29"/>
    <p:sldId id="388" r:id="rId30"/>
    <p:sldId id="390" r:id="rId31"/>
    <p:sldId id="392" r:id="rId32"/>
    <p:sldId id="404" r:id="rId33"/>
    <p:sldId id="400" r:id="rId34"/>
    <p:sldId id="406" r:id="rId35"/>
    <p:sldId id="407" r:id="rId36"/>
    <p:sldId id="396" r:id="rId37"/>
    <p:sldId id="391" r:id="rId38"/>
    <p:sldId id="409" r:id="rId39"/>
    <p:sldId id="398" r:id="rId40"/>
  </p:sldIdLst>
  <p:sldSz cx="12192000" cy="6858000"/>
  <p:notesSz cx="6858000" cy="9144000"/>
  <p:custDataLst>
    <p:tags r:id="rId44"/>
  </p:custDataLst>
  <p:defaultTextStyle>
    <a:defPPr>
      <a:defRPr lang="zh-CN"/>
    </a:defPPr>
    <a:lvl1pPr algn="l" rtl="0" eaLnBrk="0" fontAlgn="base" hangingPunct="0">
      <a:spcBef>
        <a:spcPct val="0"/>
      </a:spcBef>
      <a:spcAft>
        <a:spcPct val="0"/>
      </a:spcAft>
      <a:defRPr kern="1200">
        <a:solidFill>
          <a:schemeClr val="tx1"/>
        </a:solidFill>
        <a:latin typeface="FZZhengHeiS-R-GB"/>
        <a:ea typeface="FZHei-B01S"/>
        <a:cs typeface="FZHei-B01S"/>
      </a:defRPr>
    </a:lvl1pPr>
    <a:lvl2pPr marL="457200" algn="l" rtl="0" eaLnBrk="0" fontAlgn="base" hangingPunct="0">
      <a:spcBef>
        <a:spcPct val="0"/>
      </a:spcBef>
      <a:spcAft>
        <a:spcPct val="0"/>
      </a:spcAft>
      <a:defRPr kern="1200">
        <a:solidFill>
          <a:schemeClr val="tx1"/>
        </a:solidFill>
        <a:latin typeface="FZZhengHeiS-R-GB"/>
        <a:ea typeface="FZHei-B01S"/>
        <a:cs typeface="FZHei-B01S"/>
      </a:defRPr>
    </a:lvl2pPr>
    <a:lvl3pPr marL="914400" algn="l" rtl="0" eaLnBrk="0" fontAlgn="base" hangingPunct="0">
      <a:spcBef>
        <a:spcPct val="0"/>
      </a:spcBef>
      <a:spcAft>
        <a:spcPct val="0"/>
      </a:spcAft>
      <a:defRPr kern="1200">
        <a:solidFill>
          <a:schemeClr val="tx1"/>
        </a:solidFill>
        <a:latin typeface="FZZhengHeiS-R-GB"/>
        <a:ea typeface="FZHei-B01S"/>
        <a:cs typeface="FZHei-B01S"/>
      </a:defRPr>
    </a:lvl3pPr>
    <a:lvl4pPr marL="1371600" algn="l" rtl="0" eaLnBrk="0" fontAlgn="base" hangingPunct="0">
      <a:spcBef>
        <a:spcPct val="0"/>
      </a:spcBef>
      <a:spcAft>
        <a:spcPct val="0"/>
      </a:spcAft>
      <a:defRPr kern="1200">
        <a:solidFill>
          <a:schemeClr val="tx1"/>
        </a:solidFill>
        <a:latin typeface="FZZhengHeiS-R-GB"/>
        <a:ea typeface="FZHei-B01S"/>
        <a:cs typeface="FZHei-B01S"/>
      </a:defRPr>
    </a:lvl4pPr>
    <a:lvl5pPr marL="1828800" algn="l" rtl="0" eaLnBrk="0" fontAlgn="base" hangingPunct="0">
      <a:spcBef>
        <a:spcPct val="0"/>
      </a:spcBef>
      <a:spcAft>
        <a:spcPct val="0"/>
      </a:spcAft>
      <a:defRPr kern="1200">
        <a:solidFill>
          <a:schemeClr val="tx1"/>
        </a:solidFill>
        <a:latin typeface="FZZhengHeiS-R-GB"/>
        <a:ea typeface="FZHei-B01S"/>
        <a:cs typeface="FZHei-B01S"/>
      </a:defRPr>
    </a:lvl5pPr>
    <a:lvl6pPr marL="2286000" algn="l" defTabSz="914400" rtl="0" eaLnBrk="1" latinLnBrk="0" hangingPunct="1">
      <a:defRPr kern="1200">
        <a:solidFill>
          <a:schemeClr val="tx1"/>
        </a:solidFill>
        <a:latin typeface="FZZhengHeiS-R-GB"/>
        <a:ea typeface="FZHei-B01S"/>
        <a:cs typeface="FZHei-B01S"/>
      </a:defRPr>
    </a:lvl6pPr>
    <a:lvl7pPr marL="2743200" algn="l" defTabSz="914400" rtl="0" eaLnBrk="1" latinLnBrk="0" hangingPunct="1">
      <a:defRPr kern="1200">
        <a:solidFill>
          <a:schemeClr val="tx1"/>
        </a:solidFill>
        <a:latin typeface="FZZhengHeiS-R-GB"/>
        <a:ea typeface="FZHei-B01S"/>
        <a:cs typeface="FZHei-B01S"/>
      </a:defRPr>
    </a:lvl7pPr>
    <a:lvl8pPr marL="3200400" algn="l" defTabSz="914400" rtl="0" eaLnBrk="1" latinLnBrk="0" hangingPunct="1">
      <a:defRPr kern="1200">
        <a:solidFill>
          <a:schemeClr val="tx1"/>
        </a:solidFill>
        <a:latin typeface="FZZhengHeiS-R-GB"/>
        <a:ea typeface="FZHei-B01S"/>
        <a:cs typeface="FZHei-B01S"/>
      </a:defRPr>
    </a:lvl8pPr>
    <a:lvl9pPr marL="3657600" algn="l" defTabSz="914400" rtl="0" eaLnBrk="1" latinLnBrk="0" hangingPunct="1">
      <a:defRPr kern="1200">
        <a:solidFill>
          <a:schemeClr val="tx1"/>
        </a:solidFill>
        <a:latin typeface="FZZhengHeiS-R-GB"/>
        <a:ea typeface="FZHei-B01S"/>
        <a:cs typeface="FZHei-B01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8478F"/>
    <a:srgbClr val="3B485B"/>
    <a:srgbClr val="E8F9FC"/>
    <a:srgbClr val="DF5131"/>
    <a:srgbClr val="FF9B9B"/>
    <a:srgbClr val="FFC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7902" autoAdjust="0"/>
  </p:normalViewPr>
  <p:slideViewPr>
    <p:cSldViewPr snapToGrid="0">
      <p:cViewPr varScale="1">
        <p:scale>
          <a:sx n="116" d="100"/>
          <a:sy n="116" d="100"/>
        </p:scale>
        <p:origin x="336" y="84"/>
      </p:cViewPr>
      <p:guideLst>
        <p:guide orient="horz" pos="2160"/>
        <p:guide pos="3840"/>
      </p:guideLst>
    </p:cSldViewPr>
  </p:slideViewPr>
  <p:notesTextViewPr>
    <p:cViewPr>
      <p:scale>
        <a:sx n="1" d="1"/>
        <a:sy n="1" d="1"/>
      </p:scale>
      <p:origin x="0" y="0"/>
    </p:cViewPr>
  </p:notesTextViewPr>
  <p:sorterViewPr>
    <p:cViewPr varScale="1">
      <p:scale>
        <a:sx n="1" d="1"/>
        <a:sy n="1" d="1"/>
      </p:scale>
      <p:origin x="0" y="-327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4" Type="http://schemas.openxmlformats.org/officeDocument/2006/relationships/tags" Target="tags/tag1.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BCA621F-DFC6-4D35-984C-65D1741C3B9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11CC8822-7A2E-4904-9DCC-CED8531E951D}">
      <dgm:prSet phldrT="[文本]" custT="1"/>
      <dgm:spPr/>
      <dgm:t>
        <a:bodyPr/>
        <a:lstStyle/>
        <a:p>
          <a:r>
            <a:rPr lang="zh-CN" altLang="en-US" sz="1600">
              <a:latin typeface="方正黑体简体" panose="02010601030101010101" pitchFamily="2" charset="-122"/>
              <a:ea typeface="方正黑体简体" panose="02010601030101010101" pitchFamily="2" charset="-122"/>
              <a:cs typeface="+mn-cs"/>
            </a:rPr>
            <a:t>拟纳入调查单位</a:t>
          </a:r>
          <a:endParaRPr lang="zh-CN" altLang="en-US" sz="1600" dirty="0"/>
        </a:p>
      </dgm:t>
    </dgm:pt>
    <dgm:pt modelId="{B5F0E210-FB0E-4EEF-997C-07A5825297A7}" cxnId="{63382B49-ACA8-40DA-B735-79BB65264DD6}" type="parTrans">
      <dgm:prSet/>
      <dgm:spPr/>
      <dgm:t>
        <a:bodyPr/>
        <a:lstStyle/>
        <a:p>
          <a:endParaRPr lang="zh-CN" altLang="en-US"/>
        </a:p>
      </dgm:t>
    </dgm:pt>
    <dgm:pt modelId="{A30E6312-A2C3-4294-953E-AD6333D611F4}" cxnId="{63382B49-ACA8-40DA-B735-79BB65264DD6}" type="sibTrans">
      <dgm:prSet/>
      <dgm:spPr/>
      <dgm:t>
        <a:bodyPr/>
        <a:lstStyle/>
        <a:p>
          <a:endParaRPr lang="zh-CN" altLang="en-US"/>
        </a:p>
      </dgm:t>
    </dgm:pt>
    <dgm:pt modelId="{E66C678F-40EC-49E9-B7FC-AE704F0D52E2}">
      <dgm:prSet custT="1"/>
      <dgm:spPr/>
      <dgm:t>
        <a:bodyPr/>
        <a:lstStyle/>
        <a:p>
          <a:pPr>
            <a:lnSpc>
              <a:spcPct val="70000"/>
            </a:lnSpc>
          </a:pPr>
          <a:r>
            <a:rPr lang="zh-CN" altLang="en-US" sz="1400">
              <a:latin typeface="方正黑体简体" panose="02010601030101010101" pitchFamily="2" charset="-122"/>
              <a:ea typeface="方正黑体简体" panose="02010601030101010101" pitchFamily="2" charset="-122"/>
              <a:cs typeface="+mn-cs"/>
            </a:rPr>
            <a:t>新开业（投产）</a:t>
          </a:r>
          <a:endParaRPr lang="en-US" altLang="zh-CN" sz="1400" dirty="0">
            <a:latin typeface="方正黑体简体" panose="02010601030101010101" pitchFamily="2" charset="-122"/>
            <a:ea typeface="方正黑体简体" panose="02010601030101010101" pitchFamily="2" charset="-122"/>
            <a:cs typeface="+mn-cs"/>
          </a:endParaRPr>
        </a:p>
      </dgm:t>
    </dgm:pt>
    <dgm:pt modelId="{7CB48A67-1911-4991-B9B5-30B8881784D5}" cxnId="{F46ABC41-4138-45F1-B774-979CA4A6FE34}" type="parTrans">
      <dgm:prSet/>
      <dgm:spPr/>
      <dgm:t>
        <a:bodyPr/>
        <a:lstStyle/>
        <a:p>
          <a:endParaRPr lang="zh-CN" altLang="en-US"/>
        </a:p>
      </dgm:t>
    </dgm:pt>
    <dgm:pt modelId="{6B6C5AC6-8F6F-4A19-960B-67EB02E54BD2}" cxnId="{F46ABC41-4138-45F1-B774-979CA4A6FE34}" type="sibTrans">
      <dgm:prSet/>
      <dgm:spPr/>
      <dgm:t>
        <a:bodyPr/>
        <a:lstStyle/>
        <a:p>
          <a:endParaRPr lang="zh-CN" altLang="en-US"/>
        </a:p>
      </dgm:t>
    </dgm:pt>
    <dgm:pt modelId="{8C6B62BA-EB55-4E4D-88C5-83BD2DB08B63}">
      <dgm:prSet custT="1"/>
      <dgm:spPr/>
      <dgm:t>
        <a:bodyPr/>
        <a:lstStyle/>
        <a:p>
          <a:pPr>
            <a:lnSpc>
              <a:spcPct val="70000"/>
            </a:lnSpc>
          </a:pPr>
          <a:r>
            <a:rPr lang="zh-CN" altLang="en-US" sz="1400" dirty="0">
              <a:latin typeface="方正黑体简体" panose="02010601030101010101" pitchFamily="2" charset="-122"/>
              <a:ea typeface="方正黑体简体" panose="02010601030101010101" pitchFamily="2" charset="-122"/>
              <a:cs typeface="+mn-cs"/>
            </a:rPr>
            <a:t>四下升四上</a:t>
          </a:r>
          <a:endParaRPr lang="en-US" altLang="zh-CN" sz="1400" dirty="0">
            <a:latin typeface="方正黑体简体" panose="02010601030101010101" pitchFamily="2" charset="-122"/>
            <a:ea typeface="方正黑体简体" panose="02010601030101010101" pitchFamily="2" charset="-122"/>
            <a:cs typeface="+mn-cs"/>
          </a:endParaRPr>
        </a:p>
      </dgm:t>
    </dgm:pt>
    <dgm:pt modelId="{052675B5-613E-4476-AD8A-3476399FD08C}" cxnId="{E519E5AB-B61A-47F7-9389-C28A3741F586}" type="parTrans">
      <dgm:prSet/>
      <dgm:spPr/>
      <dgm:t>
        <a:bodyPr/>
        <a:lstStyle/>
        <a:p>
          <a:endParaRPr lang="zh-CN" altLang="en-US"/>
        </a:p>
      </dgm:t>
    </dgm:pt>
    <dgm:pt modelId="{BA151CB6-3AFB-4A43-B309-0168549BC51A}" cxnId="{E519E5AB-B61A-47F7-9389-C28A3741F586}" type="sibTrans">
      <dgm:prSet/>
      <dgm:spPr/>
      <dgm:t>
        <a:bodyPr/>
        <a:lstStyle/>
        <a:p>
          <a:endParaRPr lang="zh-CN" altLang="en-US"/>
        </a:p>
      </dgm:t>
    </dgm:pt>
    <dgm:pt modelId="{8F4ABE39-36A9-4C6F-8C70-C09358D1DB15}">
      <dgm:prSet custT="1"/>
      <dgm:spPr/>
      <dgm:t>
        <a:bodyPr/>
        <a:lstStyle/>
        <a:p>
          <a:r>
            <a:rPr lang="zh-CN" altLang="en-US" sz="1600" dirty="0">
              <a:latin typeface="方正黑体简体" panose="02010601030101010101" pitchFamily="2" charset="-122"/>
              <a:ea typeface="方正黑体简体" panose="02010601030101010101" pitchFamily="2" charset="-122"/>
              <a:cs typeface="+mn-cs"/>
            </a:rPr>
            <a:t>变更主要信息</a:t>
          </a:r>
          <a:endParaRPr lang="en-US" altLang="zh-CN" sz="1600" dirty="0">
            <a:latin typeface="方正黑体简体" panose="02010601030101010101" pitchFamily="2" charset="-122"/>
            <a:ea typeface="方正黑体简体" panose="02010601030101010101" pitchFamily="2" charset="-122"/>
            <a:cs typeface="+mn-cs"/>
          </a:endParaRPr>
        </a:p>
      </dgm:t>
    </dgm:pt>
    <dgm:pt modelId="{98419406-0675-47FE-9439-1FE00F6A6FB8}" cxnId="{C280ABD2-A2EB-4511-A488-17A79FE9F76F}" type="parTrans">
      <dgm:prSet/>
      <dgm:spPr/>
      <dgm:t>
        <a:bodyPr/>
        <a:lstStyle/>
        <a:p>
          <a:endParaRPr lang="zh-CN" altLang="en-US"/>
        </a:p>
      </dgm:t>
    </dgm:pt>
    <dgm:pt modelId="{87ECA465-1D84-47F6-B45D-361EF0686394}" cxnId="{C280ABD2-A2EB-4511-A488-17A79FE9F76F}" type="sibTrans">
      <dgm:prSet/>
      <dgm:spPr/>
      <dgm:t>
        <a:bodyPr/>
        <a:lstStyle/>
        <a:p>
          <a:endParaRPr lang="zh-CN" altLang="en-US"/>
        </a:p>
      </dgm:t>
    </dgm:pt>
    <dgm:pt modelId="{3996CBA4-A52B-4BFE-815C-8B812BE9F195}">
      <dgm:prSet custT="1"/>
      <dgm:spPr/>
      <dgm:t>
        <a:bodyPr/>
        <a:lstStyle/>
        <a:p>
          <a:r>
            <a:rPr lang="zh-CN" altLang="en-US" sz="1600">
              <a:latin typeface="方正黑体简体" panose="02010601030101010101" pitchFamily="2" charset="-122"/>
              <a:ea typeface="方正黑体简体" panose="02010601030101010101" pitchFamily="2" charset="-122"/>
              <a:cs typeface="+mn-cs"/>
            </a:rPr>
            <a:t>退出的调查单位</a:t>
          </a:r>
          <a:endParaRPr lang="en-US" altLang="zh-CN" sz="1600" dirty="0">
            <a:latin typeface="方正黑体简体" panose="02010601030101010101" pitchFamily="2" charset="-122"/>
            <a:ea typeface="方正黑体简体" panose="02010601030101010101" pitchFamily="2" charset="-122"/>
            <a:cs typeface="+mn-cs"/>
          </a:endParaRPr>
        </a:p>
      </dgm:t>
    </dgm:pt>
    <dgm:pt modelId="{FD4AD539-0C45-4565-85BF-82EC150A4A88}" cxnId="{35DBA34D-0112-4EA3-A31F-A5E3106461A0}" type="parTrans">
      <dgm:prSet/>
      <dgm:spPr/>
      <dgm:t>
        <a:bodyPr/>
        <a:lstStyle/>
        <a:p>
          <a:endParaRPr lang="zh-CN" altLang="en-US"/>
        </a:p>
      </dgm:t>
    </dgm:pt>
    <dgm:pt modelId="{38C11E5A-7D35-4B7B-B39E-19E7B3F8F17D}" cxnId="{35DBA34D-0112-4EA3-A31F-A5E3106461A0}" type="sibTrans">
      <dgm:prSet/>
      <dgm:spPr/>
      <dgm:t>
        <a:bodyPr/>
        <a:lstStyle/>
        <a:p>
          <a:endParaRPr lang="zh-CN" altLang="en-US"/>
        </a:p>
      </dgm:t>
    </dgm:pt>
    <dgm:pt modelId="{212370EF-C58F-4633-AB72-C4AB5722C13C}">
      <dgm:prSet custT="1"/>
      <dgm:spPr/>
      <dgm:t>
        <a:bodyPr/>
        <a:lstStyle/>
        <a:p>
          <a:pPr>
            <a:lnSpc>
              <a:spcPct val="70000"/>
            </a:lnSpc>
          </a:pPr>
          <a:r>
            <a:rPr lang="zh-CN" altLang="en-US" sz="1400">
              <a:latin typeface="方正黑体简体" panose="02010601030101010101" pitchFamily="2" charset="-122"/>
              <a:ea typeface="方正黑体简体" panose="02010601030101010101" pitchFamily="2" charset="-122"/>
              <a:cs typeface="+mn-cs"/>
            </a:rPr>
            <a:t>专业变更纳入</a:t>
          </a:r>
          <a:endParaRPr lang="en-US" altLang="zh-CN" sz="1400" dirty="0">
            <a:latin typeface="方正黑体简体" panose="02010601030101010101" pitchFamily="2" charset="-122"/>
            <a:ea typeface="方正黑体简体" panose="02010601030101010101" pitchFamily="2" charset="-122"/>
            <a:cs typeface="+mn-cs"/>
          </a:endParaRPr>
        </a:p>
      </dgm:t>
    </dgm:pt>
    <dgm:pt modelId="{B4BA9192-ADCA-4941-93AA-556024ED78A8}" cxnId="{4C7CAF67-0019-4486-822D-F91F213980CA}" type="parTrans">
      <dgm:prSet/>
      <dgm:spPr/>
      <dgm:t>
        <a:bodyPr/>
        <a:lstStyle/>
        <a:p>
          <a:endParaRPr lang="zh-CN" altLang="en-US"/>
        </a:p>
      </dgm:t>
    </dgm:pt>
    <dgm:pt modelId="{C49B8D3B-951E-4E86-B65A-6C9C8CDDB5E6}" cxnId="{4C7CAF67-0019-4486-822D-F91F213980CA}" type="sibTrans">
      <dgm:prSet/>
      <dgm:spPr/>
      <dgm:t>
        <a:bodyPr/>
        <a:lstStyle/>
        <a:p>
          <a:endParaRPr lang="zh-CN" altLang="en-US"/>
        </a:p>
      </dgm:t>
    </dgm:pt>
    <dgm:pt modelId="{87C33193-52D2-48ED-BD06-B8D6055F5EC8}">
      <dgm:prSet custT="1"/>
      <dgm:spPr/>
      <dgm:t>
        <a:bodyPr/>
        <a:lstStyle/>
        <a:p>
          <a:pPr>
            <a:lnSpc>
              <a:spcPct val="70000"/>
            </a:lnSpc>
          </a:pPr>
          <a:r>
            <a:rPr lang="zh-CN" altLang="en-US" sz="1400" dirty="0">
              <a:latin typeface="方正黑体简体" panose="02010601030101010101" pitchFamily="2" charset="-122"/>
              <a:ea typeface="方正黑体简体" panose="02010601030101010101" pitchFamily="2" charset="-122"/>
              <a:cs typeface="+mn-cs"/>
            </a:rPr>
            <a:t>辖区变更（跨省）纳入</a:t>
          </a:r>
          <a:endParaRPr lang="en-US" altLang="zh-CN" sz="1400" dirty="0">
            <a:latin typeface="方正黑体简体" panose="02010601030101010101" pitchFamily="2" charset="-122"/>
            <a:ea typeface="方正黑体简体" panose="02010601030101010101" pitchFamily="2" charset="-122"/>
            <a:cs typeface="+mn-cs"/>
          </a:endParaRPr>
        </a:p>
      </dgm:t>
    </dgm:pt>
    <dgm:pt modelId="{DEC2BDC5-9E36-4A4A-B57A-8DB918094811}" cxnId="{76BF3744-7D6A-46B0-9462-AF29DEE0616B}" type="parTrans">
      <dgm:prSet/>
      <dgm:spPr/>
      <dgm:t>
        <a:bodyPr/>
        <a:lstStyle/>
        <a:p>
          <a:endParaRPr lang="zh-CN" altLang="en-US"/>
        </a:p>
      </dgm:t>
    </dgm:pt>
    <dgm:pt modelId="{C357BCA3-EB1C-47F9-8330-64851CCBFD7E}" cxnId="{76BF3744-7D6A-46B0-9462-AF29DEE0616B}" type="sibTrans">
      <dgm:prSet/>
      <dgm:spPr/>
      <dgm:t>
        <a:bodyPr/>
        <a:lstStyle/>
        <a:p>
          <a:endParaRPr lang="zh-CN" altLang="en-US"/>
        </a:p>
      </dgm:t>
    </dgm:pt>
    <dgm:pt modelId="{400E777F-2EF7-4AF3-98B6-E4027FAA9F57}">
      <dgm:prSet custT="1"/>
      <dgm:spPr/>
      <dgm:t>
        <a:bodyPr/>
        <a:lstStyle/>
        <a:p>
          <a:pPr>
            <a:lnSpc>
              <a:spcPct val="70000"/>
            </a:lnSpc>
          </a:pPr>
          <a:r>
            <a:rPr lang="zh-CN" altLang="en-US" sz="1400">
              <a:latin typeface="方正黑体简体" panose="02010601030101010101" pitchFamily="2" charset="-122"/>
              <a:ea typeface="方正黑体简体" panose="02010601030101010101" pitchFamily="2" charset="-122"/>
              <a:cs typeface="+mn-cs"/>
            </a:rPr>
            <a:t>停业（歇业）恢复运营单位</a:t>
          </a:r>
          <a:endParaRPr lang="en-US" altLang="zh-CN" sz="1400" dirty="0">
            <a:latin typeface="方正黑体简体" panose="02010601030101010101" pitchFamily="2" charset="-122"/>
            <a:ea typeface="方正黑体简体" panose="02010601030101010101" pitchFamily="2" charset="-122"/>
            <a:cs typeface="+mn-cs"/>
          </a:endParaRPr>
        </a:p>
      </dgm:t>
    </dgm:pt>
    <dgm:pt modelId="{7A47BECE-362E-4C2F-90BF-660F1B5A6996}" cxnId="{C8845121-1A43-4972-8E38-FE1515BD1D50}" type="parTrans">
      <dgm:prSet/>
      <dgm:spPr/>
      <dgm:t>
        <a:bodyPr/>
        <a:lstStyle/>
        <a:p>
          <a:endParaRPr lang="zh-CN" altLang="en-US"/>
        </a:p>
      </dgm:t>
    </dgm:pt>
    <dgm:pt modelId="{588C917B-397C-4A0A-8FC1-3BB7F33384CE}" cxnId="{C8845121-1A43-4972-8E38-FE1515BD1D50}" type="sibTrans">
      <dgm:prSet/>
      <dgm:spPr/>
      <dgm:t>
        <a:bodyPr/>
        <a:lstStyle/>
        <a:p>
          <a:endParaRPr lang="zh-CN" altLang="en-US"/>
        </a:p>
      </dgm:t>
    </dgm:pt>
    <dgm:pt modelId="{F952CC73-EBD9-4E58-96E9-63F958B6A0A0}">
      <dgm:prSet phldrT="[文本]" custT="1"/>
      <dgm:spPr/>
      <dgm:t>
        <a:bodyPr/>
        <a:lstStyle/>
        <a:p>
          <a:pPr>
            <a:lnSpc>
              <a:spcPct val="70000"/>
            </a:lnSpc>
          </a:pPr>
          <a:r>
            <a:rPr lang="zh-CN" altLang="en-US" sz="1200" dirty="0">
              <a:ea typeface="方正黑体简体"/>
            </a:rPr>
            <a:t>其他原因</a:t>
          </a:r>
        </a:p>
      </dgm:t>
    </dgm:pt>
    <dgm:pt modelId="{13D1AA02-2348-42CC-91DB-A497DB087B84}" cxnId="{67A3B021-3DBD-4387-9FC4-51F3D24BC88A}" type="sibTrans">
      <dgm:prSet/>
      <dgm:spPr/>
      <dgm:t>
        <a:bodyPr/>
        <a:lstStyle/>
        <a:p>
          <a:endParaRPr lang="zh-CN" altLang="en-US"/>
        </a:p>
      </dgm:t>
    </dgm:pt>
    <dgm:pt modelId="{663659A5-B072-403A-BE09-6A616D671449}" cxnId="{67A3B021-3DBD-4387-9FC4-51F3D24BC88A}" type="parTrans">
      <dgm:prSet/>
      <dgm:spPr/>
      <dgm:t>
        <a:bodyPr/>
        <a:lstStyle/>
        <a:p>
          <a:endParaRPr lang="zh-CN" altLang="en-US"/>
        </a:p>
      </dgm:t>
    </dgm:pt>
    <dgm:pt modelId="{50943663-6FE1-4240-AE1B-49729005DFBD}">
      <dgm:prSet phldrT="[文本]" custT="1"/>
      <dgm:spPr/>
      <dgm:t>
        <a:bodyPr/>
        <a:lstStyle/>
        <a:p>
          <a:pPr>
            <a:lnSpc>
              <a:spcPct val="70000"/>
            </a:lnSpc>
          </a:pPr>
          <a:r>
            <a:rPr lang="zh-CN" altLang="en-US" sz="1200" dirty="0">
              <a:ea typeface="方正黑体简体"/>
            </a:rPr>
            <a:t>停业（歇业）</a:t>
          </a:r>
        </a:p>
      </dgm:t>
    </dgm:pt>
    <dgm:pt modelId="{6B3CAC7C-CA1E-4C27-85B0-879CF97B4663}" cxnId="{8698D246-4889-4AA5-AF53-3F39ECB271EA}" type="sibTrans">
      <dgm:prSet/>
      <dgm:spPr/>
      <dgm:t>
        <a:bodyPr/>
        <a:lstStyle/>
        <a:p>
          <a:endParaRPr lang="zh-CN" altLang="en-US"/>
        </a:p>
      </dgm:t>
    </dgm:pt>
    <dgm:pt modelId="{36DCF18F-2BDC-4B59-889C-44AAC40971AA}" cxnId="{8698D246-4889-4AA5-AF53-3F39ECB271EA}" type="parTrans">
      <dgm:prSet/>
      <dgm:spPr/>
      <dgm:t>
        <a:bodyPr/>
        <a:lstStyle/>
        <a:p>
          <a:endParaRPr lang="zh-CN" altLang="en-US"/>
        </a:p>
      </dgm:t>
    </dgm:pt>
    <dgm:pt modelId="{47D592CB-A668-42A2-8B66-CBDAF0D4E319}">
      <dgm:prSet phldrT="[文本]" custT="1"/>
      <dgm:spPr/>
      <dgm:t>
        <a:bodyPr/>
        <a:lstStyle/>
        <a:p>
          <a:pPr>
            <a:lnSpc>
              <a:spcPct val="70000"/>
            </a:lnSpc>
          </a:pPr>
          <a:r>
            <a:rPr lang="zh-CN" altLang="en-US" sz="1200" dirty="0">
              <a:ea typeface="方正黑体简体"/>
            </a:rPr>
            <a:t>单位界定错误</a:t>
          </a:r>
        </a:p>
      </dgm:t>
    </dgm:pt>
    <dgm:pt modelId="{508C7C93-389E-4460-ACDD-BD7A7459763C}" cxnId="{5D0479F9-DC8D-4341-AEB9-3B5FAC67CE3A}" type="sibTrans">
      <dgm:prSet/>
      <dgm:spPr/>
      <dgm:t>
        <a:bodyPr/>
        <a:lstStyle/>
        <a:p>
          <a:endParaRPr lang="zh-CN" altLang="en-US"/>
        </a:p>
      </dgm:t>
    </dgm:pt>
    <dgm:pt modelId="{01EF2ED1-F722-4B47-8800-C250EFCECC9A}" cxnId="{5D0479F9-DC8D-4341-AEB9-3B5FAC67CE3A}" type="parTrans">
      <dgm:prSet/>
      <dgm:spPr/>
      <dgm:t>
        <a:bodyPr/>
        <a:lstStyle/>
        <a:p>
          <a:endParaRPr lang="zh-CN" altLang="en-US"/>
        </a:p>
      </dgm:t>
    </dgm:pt>
    <dgm:pt modelId="{4843EB36-31DF-4C15-A55F-0CC1FB92E83E}">
      <dgm:prSet phldrT="[文本]" custT="1"/>
      <dgm:spPr/>
      <dgm:t>
        <a:bodyPr/>
        <a:lstStyle/>
        <a:p>
          <a:pPr>
            <a:lnSpc>
              <a:spcPct val="70000"/>
            </a:lnSpc>
          </a:pPr>
          <a:r>
            <a:rPr lang="zh-CN" altLang="en-US" sz="1200" dirty="0">
              <a:ea typeface="方正黑体简体"/>
            </a:rPr>
            <a:t>辖区变更（跨省）退出</a:t>
          </a:r>
        </a:p>
      </dgm:t>
    </dgm:pt>
    <dgm:pt modelId="{78E69047-2F9C-4B05-962F-6D5646FF0BAD}" cxnId="{9161BDCE-C952-43EA-8640-CA3B4BFAA9CE}" type="sibTrans">
      <dgm:prSet/>
      <dgm:spPr/>
      <dgm:t>
        <a:bodyPr/>
        <a:lstStyle/>
        <a:p>
          <a:endParaRPr lang="zh-CN" altLang="en-US"/>
        </a:p>
      </dgm:t>
    </dgm:pt>
    <dgm:pt modelId="{E4A4721D-7FC5-430C-9B1C-FC2E5061178E}" cxnId="{9161BDCE-C952-43EA-8640-CA3B4BFAA9CE}" type="parTrans">
      <dgm:prSet/>
      <dgm:spPr/>
      <dgm:t>
        <a:bodyPr/>
        <a:lstStyle/>
        <a:p>
          <a:endParaRPr lang="zh-CN" altLang="en-US"/>
        </a:p>
      </dgm:t>
    </dgm:pt>
    <dgm:pt modelId="{F7E39F4B-A5AD-4981-8A98-460549CBA2D5}">
      <dgm:prSet phldrT="[文本]" custT="1"/>
      <dgm:spPr/>
      <dgm:t>
        <a:bodyPr/>
        <a:lstStyle/>
        <a:p>
          <a:pPr>
            <a:lnSpc>
              <a:spcPct val="70000"/>
            </a:lnSpc>
          </a:pPr>
          <a:r>
            <a:rPr lang="zh-CN" altLang="en-US" sz="1200" dirty="0">
              <a:ea typeface="方正黑体简体"/>
            </a:rPr>
            <a:t>专业变更退出</a:t>
          </a:r>
        </a:p>
      </dgm:t>
    </dgm:pt>
    <dgm:pt modelId="{928A9845-591E-4438-B5B8-105D0ECFA7F8}" cxnId="{CE6672E1-80F4-401A-8B11-45C7BB337C1C}" type="sibTrans">
      <dgm:prSet/>
      <dgm:spPr/>
      <dgm:t>
        <a:bodyPr/>
        <a:lstStyle/>
        <a:p>
          <a:endParaRPr lang="zh-CN" altLang="en-US"/>
        </a:p>
      </dgm:t>
    </dgm:pt>
    <dgm:pt modelId="{70BF7D7F-87FD-48A7-A139-1DBB37C9CE04}" cxnId="{CE6672E1-80F4-401A-8B11-45C7BB337C1C}" type="parTrans">
      <dgm:prSet/>
      <dgm:spPr/>
      <dgm:t>
        <a:bodyPr/>
        <a:lstStyle/>
        <a:p>
          <a:endParaRPr lang="zh-CN" altLang="en-US"/>
        </a:p>
      </dgm:t>
    </dgm:pt>
    <dgm:pt modelId="{5E6EAC22-A14C-4A0F-9220-AE9817F48AAA}">
      <dgm:prSet phldrT="[文本]" custT="1"/>
      <dgm:spPr/>
      <dgm:t>
        <a:bodyPr/>
        <a:lstStyle/>
        <a:p>
          <a:pPr>
            <a:lnSpc>
              <a:spcPct val="70000"/>
            </a:lnSpc>
          </a:pPr>
          <a:r>
            <a:rPr lang="zh-CN" altLang="en-US" sz="1200" dirty="0">
              <a:ea typeface="方正黑体简体"/>
            </a:rPr>
            <a:t>注（吊）销</a:t>
          </a:r>
        </a:p>
      </dgm:t>
    </dgm:pt>
    <dgm:pt modelId="{FCACF82A-5BCF-47E2-BDB2-BD221E055DE8}" cxnId="{FFFD6FA3-EC55-476A-A888-5F249BAA05DA}" type="sibTrans">
      <dgm:prSet/>
      <dgm:spPr/>
      <dgm:t>
        <a:bodyPr/>
        <a:lstStyle/>
        <a:p>
          <a:endParaRPr lang="zh-CN" altLang="en-US"/>
        </a:p>
      </dgm:t>
    </dgm:pt>
    <dgm:pt modelId="{699EABDA-6D3D-445C-9E80-617FD7CE2EB6}" cxnId="{FFFD6FA3-EC55-476A-A888-5F249BAA05DA}" type="parTrans">
      <dgm:prSet/>
      <dgm:spPr/>
      <dgm:t>
        <a:bodyPr/>
        <a:lstStyle/>
        <a:p>
          <a:endParaRPr lang="zh-CN" altLang="en-US"/>
        </a:p>
      </dgm:t>
    </dgm:pt>
    <dgm:pt modelId="{AE16C066-1638-4B9B-87FF-BBC675B2A4AE}">
      <dgm:prSet phldrT="[文本]" custT="1"/>
      <dgm:spPr/>
      <dgm:t>
        <a:bodyPr/>
        <a:lstStyle/>
        <a:p>
          <a:pPr>
            <a:lnSpc>
              <a:spcPct val="70000"/>
            </a:lnSpc>
          </a:pPr>
          <a:r>
            <a:rPr lang="zh-CN" altLang="en-US" sz="1200" dirty="0">
              <a:ea typeface="方正黑体简体"/>
            </a:rPr>
            <a:t>四上转四下</a:t>
          </a:r>
        </a:p>
      </dgm:t>
    </dgm:pt>
    <dgm:pt modelId="{3AD7299A-6A21-4057-BAA4-3E060C2A69F0}" cxnId="{512DFADD-1AB8-4F9A-B991-0955F40F1BCA}" type="sibTrans">
      <dgm:prSet/>
      <dgm:spPr/>
      <dgm:t>
        <a:bodyPr/>
        <a:lstStyle/>
        <a:p>
          <a:endParaRPr lang="zh-CN" altLang="en-US"/>
        </a:p>
      </dgm:t>
    </dgm:pt>
    <dgm:pt modelId="{571E2C25-DB30-4AD3-9441-55DB870F07B7}" cxnId="{512DFADD-1AB8-4F9A-B991-0955F40F1BCA}" type="parTrans">
      <dgm:prSet/>
      <dgm:spPr/>
      <dgm:t>
        <a:bodyPr/>
        <a:lstStyle/>
        <a:p>
          <a:endParaRPr lang="zh-CN" altLang="en-US"/>
        </a:p>
      </dgm:t>
    </dgm:pt>
    <dgm:pt modelId="{7D959F3D-FA5E-43F5-92BC-990CA37841C4}">
      <dgm:prSet custT="1"/>
      <dgm:spPr/>
      <dgm:t>
        <a:bodyPr/>
        <a:lstStyle/>
        <a:p>
          <a:r>
            <a:rPr lang="zh-CN" altLang="en-US" sz="1400">
              <a:latin typeface="方正黑体简体" panose="02010601030101010101" pitchFamily="2" charset="-122"/>
              <a:ea typeface="方正黑体简体" panose="02010601030101010101" pitchFamily="2" charset="-122"/>
              <a:cs typeface="+mn-cs"/>
            </a:rPr>
            <a:t>增加工业战略性新兴产业企业标识</a:t>
          </a:r>
          <a:endParaRPr lang="en-US" altLang="zh-CN" sz="1400" dirty="0">
            <a:latin typeface="方正黑体简体" panose="02010601030101010101" pitchFamily="2" charset="-122"/>
            <a:ea typeface="方正黑体简体" panose="02010601030101010101" pitchFamily="2" charset="-122"/>
            <a:cs typeface="+mn-cs"/>
          </a:endParaRPr>
        </a:p>
      </dgm:t>
    </dgm:pt>
    <dgm:pt modelId="{51A54DD2-7508-43F5-96AC-733FCFEBF474}" cxnId="{B1432549-8989-4556-8043-7C4D56981C83}" type="sibTrans">
      <dgm:prSet/>
      <dgm:spPr/>
      <dgm:t>
        <a:bodyPr/>
        <a:lstStyle/>
        <a:p>
          <a:endParaRPr lang="zh-CN" altLang="en-US"/>
        </a:p>
      </dgm:t>
    </dgm:pt>
    <dgm:pt modelId="{A980C3C4-3BC0-4663-99D5-E1B03C781E27}" cxnId="{B1432549-8989-4556-8043-7C4D56981C83}" type="parTrans">
      <dgm:prSet/>
      <dgm:spPr/>
      <dgm:t>
        <a:bodyPr/>
        <a:lstStyle/>
        <a:p>
          <a:endParaRPr lang="zh-CN" altLang="en-US"/>
        </a:p>
      </dgm:t>
    </dgm:pt>
    <dgm:pt modelId="{FB26903B-ECB1-4A26-8E5F-570BCCB14856}">
      <dgm:prSet custT="1"/>
      <dgm:spPr/>
      <dgm:t>
        <a:bodyPr/>
        <a:lstStyle/>
        <a:p>
          <a:r>
            <a:rPr lang="zh-CN" altLang="en-US" sz="1400">
              <a:latin typeface="方正黑体简体" panose="02010601030101010101" pitchFamily="2" charset="-122"/>
              <a:ea typeface="方正黑体简体" panose="02010601030101010101" pitchFamily="2" charset="-122"/>
              <a:cs typeface="+mn-cs"/>
            </a:rPr>
            <a:t>单位详细名称</a:t>
          </a:r>
          <a:endParaRPr lang="en-US" altLang="zh-CN" sz="1400" dirty="0">
            <a:latin typeface="方正黑体简体" panose="02010601030101010101" pitchFamily="2" charset="-122"/>
            <a:ea typeface="方正黑体简体" panose="02010601030101010101" pitchFamily="2" charset="-122"/>
            <a:cs typeface="+mn-cs"/>
          </a:endParaRPr>
        </a:p>
      </dgm:t>
    </dgm:pt>
    <dgm:pt modelId="{AC706776-79F3-4C5B-A27F-127C21168D76}" cxnId="{07F65E4D-45FC-40EE-8375-5AD61E08A54F}" type="sibTrans">
      <dgm:prSet/>
      <dgm:spPr/>
      <dgm:t>
        <a:bodyPr/>
        <a:lstStyle/>
        <a:p>
          <a:endParaRPr lang="zh-CN" altLang="en-US"/>
        </a:p>
      </dgm:t>
    </dgm:pt>
    <dgm:pt modelId="{6B1E4653-2084-4FF5-A652-41438DB41F93}" cxnId="{07F65E4D-45FC-40EE-8375-5AD61E08A54F}" type="parTrans">
      <dgm:prSet/>
      <dgm:spPr/>
      <dgm:t>
        <a:bodyPr/>
        <a:lstStyle/>
        <a:p>
          <a:endParaRPr lang="zh-CN" altLang="en-US"/>
        </a:p>
      </dgm:t>
    </dgm:pt>
    <dgm:pt modelId="{706CB58F-727A-4355-8EA5-DC4EE5A4C686}">
      <dgm:prSet custT="1"/>
      <dgm:spPr/>
      <dgm:t>
        <a:bodyPr/>
        <a:lstStyle/>
        <a:p>
          <a:r>
            <a:rPr lang="zh-CN" altLang="en-US" sz="1400">
              <a:latin typeface="方正黑体简体" panose="02010601030101010101" pitchFamily="2" charset="-122"/>
              <a:ea typeface="方正黑体简体" panose="02010601030101010101" pitchFamily="2" charset="-122"/>
              <a:cs typeface="+mn-cs"/>
            </a:rPr>
            <a:t>组织机构代码</a:t>
          </a:r>
          <a:endParaRPr lang="en-US" altLang="zh-CN" sz="1400" dirty="0">
            <a:latin typeface="方正黑体简体" panose="02010601030101010101" pitchFamily="2" charset="-122"/>
            <a:ea typeface="方正黑体简体" panose="02010601030101010101" pitchFamily="2" charset="-122"/>
            <a:cs typeface="+mn-cs"/>
          </a:endParaRPr>
        </a:p>
      </dgm:t>
    </dgm:pt>
    <dgm:pt modelId="{A3E210DB-00D9-4DF1-94FC-B7F93D4E0E79}" cxnId="{9BDFB9FB-C096-4321-AF52-40B2459CE7AA}" type="sibTrans">
      <dgm:prSet/>
      <dgm:spPr/>
      <dgm:t>
        <a:bodyPr/>
        <a:lstStyle/>
        <a:p>
          <a:endParaRPr lang="zh-CN" altLang="en-US"/>
        </a:p>
      </dgm:t>
    </dgm:pt>
    <dgm:pt modelId="{D1D53AB9-F41A-4BDA-A5A6-9D10120A8907}" cxnId="{9BDFB9FB-C096-4321-AF52-40B2459CE7AA}" type="parTrans">
      <dgm:prSet/>
      <dgm:spPr/>
      <dgm:t>
        <a:bodyPr/>
        <a:lstStyle/>
        <a:p>
          <a:endParaRPr lang="zh-CN" altLang="en-US"/>
        </a:p>
      </dgm:t>
    </dgm:pt>
    <dgm:pt modelId="{338EC300-FC08-44EA-8A72-83D4C91FAC09}" type="pres">
      <dgm:prSet presAssocID="{3BCA621F-DFC6-4D35-984C-65D1741C3B9D}" presName="Name0" presStyleCnt="0">
        <dgm:presLayoutVars>
          <dgm:dir/>
          <dgm:animLvl val="lvl"/>
          <dgm:resizeHandles val="exact"/>
        </dgm:presLayoutVars>
      </dgm:prSet>
      <dgm:spPr/>
      <dgm:t>
        <a:bodyPr/>
        <a:lstStyle/>
        <a:p>
          <a:endParaRPr lang="zh-CN" altLang="en-US"/>
        </a:p>
      </dgm:t>
    </dgm:pt>
    <dgm:pt modelId="{ED911153-DDD4-411E-AC3E-120E3A944305}" type="pres">
      <dgm:prSet presAssocID="{11CC8822-7A2E-4904-9DCC-CED8531E951D}" presName="composite" presStyleCnt="0"/>
      <dgm:spPr/>
    </dgm:pt>
    <dgm:pt modelId="{3B9159CA-330E-4381-83BE-BF7E4685CAAC}" type="pres">
      <dgm:prSet presAssocID="{11CC8822-7A2E-4904-9DCC-CED8531E951D}" presName="parTx" presStyleLbl="alignNode1" presStyleIdx="0" presStyleCnt="3">
        <dgm:presLayoutVars>
          <dgm:chMax val="0"/>
          <dgm:chPref val="0"/>
          <dgm:bulletEnabled val="1"/>
        </dgm:presLayoutVars>
      </dgm:prSet>
      <dgm:spPr/>
      <dgm:t>
        <a:bodyPr/>
        <a:lstStyle/>
        <a:p>
          <a:endParaRPr lang="zh-CN" altLang="en-US"/>
        </a:p>
      </dgm:t>
    </dgm:pt>
    <dgm:pt modelId="{C21C9C25-FAA2-4065-B0C2-8795647F1DC7}" type="pres">
      <dgm:prSet presAssocID="{11CC8822-7A2E-4904-9DCC-CED8531E951D}" presName="desTx" presStyleLbl="alignAccFollowNode1" presStyleIdx="0" presStyleCnt="3">
        <dgm:presLayoutVars>
          <dgm:bulletEnabled val="1"/>
        </dgm:presLayoutVars>
      </dgm:prSet>
      <dgm:spPr/>
      <dgm:t>
        <a:bodyPr/>
        <a:lstStyle/>
        <a:p>
          <a:endParaRPr lang="zh-CN" altLang="en-US"/>
        </a:p>
      </dgm:t>
    </dgm:pt>
    <dgm:pt modelId="{068A5992-E392-47E5-AFB4-79E3E925F6F8}" type="pres">
      <dgm:prSet presAssocID="{A30E6312-A2C3-4294-953E-AD6333D611F4}" presName="space" presStyleCnt="0"/>
      <dgm:spPr/>
    </dgm:pt>
    <dgm:pt modelId="{ED4CE588-6002-4DE7-894C-6CFD551B7FA8}" type="pres">
      <dgm:prSet presAssocID="{8F4ABE39-36A9-4C6F-8C70-C09358D1DB15}" presName="composite" presStyleCnt="0"/>
      <dgm:spPr/>
    </dgm:pt>
    <dgm:pt modelId="{41A92967-3E53-4181-AEB1-E2B46335234B}" type="pres">
      <dgm:prSet presAssocID="{8F4ABE39-36A9-4C6F-8C70-C09358D1DB15}" presName="parTx" presStyleLbl="alignNode1" presStyleIdx="1" presStyleCnt="3">
        <dgm:presLayoutVars>
          <dgm:chMax val="0"/>
          <dgm:chPref val="0"/>
          <dgm:bulletEnabled val="1"/>
        </dgm:presLayoutVars>
      </dgm:prSet>
      <dgm:spPr/>
      <dgm:t>
        <a:bodyPr/>
        <a:lstStyle/>
        <a:p>
          <a:endParaRPr lang="zh-CN" altLang="en-US"/>
        </a:p>
      </dgm:t>
    </dgm:pt>
    <dgm:pt modelId="{9BBA9CEE-EF4C-4FD3-871A-05355C9CA373}" type="pres">
      <dgm:prSet presAssocID="{8F4ABE39-36A9-4C6F-8C70-C09358D1DB15}" presName="desTx" presStyleLbl="alignAccFollowNode1" presStyleIdx="1" presStyleCnt="3">
        <dgm:presLayoutVars>
          <dgm:bulletEnabled val="1"/>
        </dgm:presLayoutVars>
      </dgm:prSet>
      <dgm:spPr/>
      <dgm:t>
        <a:bodyPr/>
        <a:lstStyle/>
        <a:p>
          <a:endParaRPr lang="zh-CN" altLang="en-US"/>
        </a:p>
      </dgm:t>
    </dgm:pt>
    <dgm:pt modelId="{EB6E6542-45AE-4111-B57F-F910C0AB7E6C}" type="pres">
      <dgm:prSet presAssocID="{87ECA465-1D84-47F6-B45D-361EF0686394}" presName="space" presStyleCnt="0"/>
      <dgm:spPr/>
    </dgm:pt>
    <dgm:pt modelId="{9E1FC356-3E60-4ADA-A541-F0E1A4B7D85B}" type="pres">
      <dgm:prSet presAssocID="{3996CBA4-A52B-4BFE-815C-8B812BE9F195}" presName="composite" presStyleCnt="0"/>
      <dgm:spPr/>
    </dgm:pt>
    <dgm:pt modelId="{520B96F0-906B-44C3-9F2E-FCF55A27266C}" type="pres">
      <dgm:prSet presAssocID="{3996CBA4-A52B-4BFE-815C-8B812BE9F195}" presName="parTx" presStyleLbl="alignNode1" presStyleIdx="2" presStyleCnt="3">
        <dgm:presLayoutVars>
          <dgm:chMax val="0"/>
          <dgm:chPref val="0"/>
          <dgm:bulletEnabled val="1"/>
        </dgm:presLayoutVars>
      </dgm:prSet>
      <dgm:spPr/>
      <dgm:t>
        <a:bodyPr/>
        <a:lstStyle/>
        <a:p>
          <a:endParaRPr lang="zh-CN" altLang="en-US"/>
        </a:p>
      </dgm:t>
    </dgm:pt>
    <dgm:pt modelId="{665CD636-6BEE-4094-BE58-5FEC4C74BDB9}" type="pres">
      <dgm:prSet presAssocID="{3996CBA4-A52B-4BFE-815C-8B812BE9F195}" presName="desTx" presStyleLbl="alignAccFollowNode1" presStyleIdx="2" presStyleCnt="3">
        <dgm:presLayoutVars>
          <dgm:bulletEnabled val="1"/>
        </dgm:presLayoutVars>
      </dgm:prSet>
      <dgm:spPr/>
      <dgm:t>
        <a:bodyPr/>
        <a:lstStyle/>
        <a:p>
          <a:endParaRPr lang="zh-CN" altLang="en-US"/>
        </a:p>
      </dgm:t>
    </dgm:pt>
  </dgm:ptLst>
  <dgm:cxnLst>
    <dgm:cxn modelId="{DDFFE61D-2597-4079-A536-55E7B2F85218}" type="presOf" srcId="{3996CBA4-A52B-4BFE-815C-8B812BE9F195}" destId="{520B96F0-906B-44C3-9F2E-FCF55A27266C}" srcOrd="0" destOrd="0" presId="urn:microsoft.com/office/officeart/2005/8/layout/hList1"/>
    <dgm:cxn modelId="{8698D246-4889-4AA5-AF53-3F39ECB271EA}" srcId="{3996CBA4-A52B-4BFE-815C-8B812BE9F195}" destId="{50943663-6FE1-4240-AE1B-49729005DFBD}" srcOrd="5" destOrd="0" parTransId="{36DCF18F-2BDC-4B59-889C-44AAC40971AA}" sibTransId="{6B3CAC7C-CA1E-4C27-85B0-879CF97B4663}"/>
    <dgm:cxn modelId="{67A3B021-3DBD-4387-9FC4-51F3D24BC88A}" srcId="{3996CBA4-A52B-4BFE-815C-8B812BE9F195}" destId="{F952CC73-EBD9-4E58-96E9-63F958B6A0A0}" srcOrd="6" destOrd="0" parTransId="{663659A5-B072-403A-BE09-6A616D671449}" sibTransId="{13D1AA02-2348-42CC-91DB-A497DB087B84}"/>
    <dgm:cxn modelId="{7C158C96-1EDC-416B-90C9-F201E83FAAAA}" type="presOf" srcId="{50943663-6FE1-4240-AE1B-49729005DFBD}" destId="{665CD636-6BEE-4094-BE58-5FEC4C74BDB9}" srcOrd="0" destOrd="5" presId="urn:microsoft.com/office/officeart/2005/8/layout/hList1"/>
    <dgm:cxn modelId="{07F65E4D-45FC-40EE-8375-5AD61E08A54F}" srcId="{8F4ABE39-36A9-4C6F-8C70-C09358D1DB15}" destId="{FB26903B-ECB1-4A26-8E5F-570BCCB14856}" srcOrd="1" destOrd="0" parTransId="{6B1E4653-2084-4FF5-A652-41438DB41F93}" sibTransId="{AC706776-79F3-4C5B-A27F-127C21168D76}"/>
    <dgm:cxn modelId="{2F099098-D7AA-4F85-B15B-B15D1B081010}" type="presOf" srcId="{400E777F-2EF7-4AF3-98B6-E4027FAA9F57}" destId="{C21C9C25-FAA2-4065-B0C2-8795647F1DC7}" srcOrd="0" destOrd="4" presId="urn:microsoft.com/office/officeart/2005/8/layout/hList1"/>
    <dgm:cxn modelId="{67EDDA46-8A8E-4C2F-9FBD-C051A0571D7D}" type="presOf" srcId="{11CC8822-7A2E-4904-9DCC-CED8531E951D}" destId="{3B9159CA-330E-4381-83BE-BF7E4685CAAC}" srcOrd="0" destOrd="0" presId="urn:microsoft.com/office/officeart/2005/8/layout/hList1"/>
    <dgm:cxn modelId="{E519E5AB-B61A-47F7-9389-C28A3741F586}" srcId="{11CC8822-7A2E-4904-9DCC-CED8531E951D}" destId="{8C6B62BA-EB55-4E4D-88C5-83BD2DB08B63}" srcOrd="1" destOrd="0" parTransId="{052675B5-613E-4476-AD8A-3476399FD08C}" sibTransId="{BA151CB6-3AFB-4A43-B309-0168549BC51A}"/>
    <dgm:cxn modelId="{5AE8E4CA-2E89-4649-BE79-0EC956D75656}" type="presOf" srcId="{212370EF-C58F-4633-AB72-C4AB5722C13C}" destId="{C21C9C25-FAA2-4065-B0C2-8795647F1DC7}" srcOrd="0" destOrd="2" presId="urn:microsoft.com/office/officeart/2005/8/layout/hList1"/>
    <dgm:cxn modelId="{63382B49-ACA8-40DA-B735-79BB65264DD6}" srcId="{3BCA621F-DFC6-4D35-984C-65D1741C3B9D}" destId="{11CC8822-7A2E-4904-9DCC-CED8531E951D}" srcOrd="0" destOrd="0" parTransId="{B5F0E210-FB0E-4EEF-997C-07A5825297A7}" sibTransId="{A30E6312-A2C3-4294-953E-AD6333D611F4}"/>
    <dgm:cxn modelId="{6A7DE7B5-3611-4CE7-B301-D77B30FC85D9}" type="presOf" srcId="{7D959F3D-FA5E-43F5-92BC-990CA37841C4}" destId="{9BBA9CEE-EF4C-4FD3-871A-05355C9CA373}" srcOrd="0" destOrd="2" presId="urn:microsoft.com/office/officeart/2005/8/layout/hList1"/>
    <dgm:cxn modelId="{35DBA34D-0112-4EA3-A31F-A5E3106461A0}" srcId="{3BCA621F-DFC6-4D35-984C-65D1741C3B9D}" destId="{3996CBA4-A52B-4BFE-815C-8B812BE9F195}" srcOrd="2" destOrd="0" parTransId="{FD4AD539-0C45-4565-85BF-82EC150A4A88}" sibTransId="{38C11E5A-7D35-4B7B-B39E-19E7B3F8F17D}"/>
    <dgm:cxn modelId="{C280ABD2-A2EB-4511-A488-17A79FE9F76F}" srcId="{3BCA621F-DFC6-4D35-984C-65D1741C3B9D}" destId="{8F4ABE39-36A9-4C6F-8C70-C09358D1DB15}" srcOrd="1" destOrd="0" parTransId="{98419406-0675-47FE-9439-1FE00F6A6FB8}" sibTransId="{87ECA465-1D84-47F6-B45D-361EF0686394}"/>
    <dgm:cxn modelId="{AE5D7C5B-DB17-4FF4-916A-2B5AC88E29F2}" type="presOf" srcId="{F7E39F4B-A5AD-4981-8A98-460549CBA2D5}" destId="{665CD636-6BEE-4094-BE58-5FEC4C74BDB9}" srcOrd="0" destOrd="2" presId="urn:microsoft.com/office/officeart/2005/8/layout/hList1"/>
    <dgm:cxn modelId="{1A3871F3-62E9-4E5A-AFEB-D7D060B728BE}" type="presOf" srcId="{87C33193-52D2-48ED-BD06-B8D6055F5EC8}" destId="{C21C9C25-FAA2-4065-B0C2-8795647F1DC7}" srcOrd="0" destOrd="3" presId="urn:microsoft.com/office/officeart/2005/8/layout/hList1"/>
    <dgm:cxn modelId="{C8845121-1A43-4972-8E38-FE1515BD1D50}" srcId="{11CC8822-7A2E-4904-9DCC-CED8531E951D}" destId="{400E777F-2EF7-4AF3-98B6-E4027FAA9F57}" srcOrd="4" destOrd="0" parTransId="{7A47BECE-362E-4C2F-90BF-660F1B5A6996}" sibTransId="{588C917B-397C-4A0A-8FC1-3BB7F33384CE}"/>
    <dgm:cxn modelId="{C3AA2B47-4CE1-48E6-99E0-0649F9E3F232}" type="presOf" srcId="{8F4ABE39-36A9-4C6F-8C70-C09358D1DB15}" destId="{41A92967-3E53-4181-AEB1-E2B46335234B}" srcOrd="0" destOrd="0" presId="urn:microsoft.com/office/officeart/2005/8/layout/hList1"/>
    <dgm:cxn modelId="{FFFD6FA3-EC55-476A-A888-5F249BAA05DA}" srcId="{3996CBA4-A52B-4BFE-815C-8B812BE9F195}" destId="{5E6EAC22-A14C-4A0F-9220-AE9817F48AAA}" srcOrd="1" destOrd="0" parTransId="{699EABDA-6D3D-445C-9E80-617FD7CE2EB6}" sibTransId="{FCACF82A-5BCF-47E2-BDB2-BD221E055DE8}"/>
    <dgm:cxn modelId="{F46ABC41-4138-45F1-B774-979CA4A6FE34}" srcId="{11CC8822-7A2E-4904-9DCC-CED8531E951D}" destId="{E66C678F-40EC-49E9-B7FC-AE704F0D52E2}" srcOrd="0" destOrd="0" parTransId="{7CB48A67-1911-4991-B9B5-30B8881784D5}" sibTransId="{6B6C5AC6-8F6F-4A19-960B-67EB02E54BD2}"/>
    <dgm:cxn modelId="{512DFADD-1AB8-4F9A-B991-0955F40F1BCA}" srcId="{3996CBA4-A52B-4BFE-815C-8B812BE9F195}" destId="{AE16C066-1638-4B9B-87FF-BBC675B2A4AE}" srcOrd="0" destOrd="0" parTransId="{571E2C25-DB30-4AD3-9441-55DB870F07B7}" sibTransId="{3AD7299A-6A21-4057-BAA4-3E060C2A69F0}"/>
    <dgm:cxn modelId="{0C74D9F7-AD82-4159-BBF4-ACF714D0258A}" type="presOf" srcId="{FB26903B-ECB1-4A26-8E5F-570BCCB14856}" destId="{9BBA9CEE-EF4C-4FD3-871A-05355C9CA373}" srcOrd="0" destOrd="1" presId="urn:microsoft.com/office/officeart/2005/8/layout/hList1"/>
    <dgm:cxn modelId="{9BDFB9FB-C096-4321-AF52-40B2459CE7AA}" srcId="{8F4ABE39-36A9-4C6F-8C70-C09358D1DB15}" destId="{706CB58F-727A-4355-8EA5-DC4EE5A4C686}" srcOrd="0" destOrd="0" parTransId="{D1D53AB9-F41A-4BDA-A5A6-9D10120A8907}" sibTransId="{A3E210DB-00D9-4DF1-94FC-B7F93D4E0E79}"/>
    <dgm:cxn modelId="{41E9E281-F545-410C-ACF3-3DA934C84DCB}" type="presOf" srcId="{4843EB36-31DF-4C15-A55F-0CC1FB92E83E}" destId="{665CD636-6BEE-4094-BE58-5FEC4C74BDB9}" srcOrd="0" destOrd="3" presId="urn:microsoft.com/office/officeart/2005/8/layout/hList1"/>
    <dgm:cxn modelId="{29479DDC-4A3C-471B-B162-C094A98446F8}" type="presOf" srcId="{E66C678F-40EC-49E9-B7FC-AE704F0D52E2}" destId="{C21C9C25-FAA2-4065-B0C2-8795647F1DC7}" srcOrd="0" destOrd="0" presId="urn:microsoft.com/office/officeart/2005/8/layout/hList1"/>
    <dgm:cxn modelId="{ABBC7D19-EAB6-4629-A338-DC8C0D5DE9B3}" type="presOf" srcId="{AE16C066-1638-4B9B-87FF-BBC675B2A4AE}" destId="{665CD636-6BEE-4094-BE58-5FEC4C74BDB9}" srcOrd="0" destOrd="0" presId="urn:microsoft.com/office/officeart/2005/8/layout/hList1"/>
    <dgm:cxn modelId="{76BF3744-7D6A-46B0-9462-AF29DEE0616B}" srcId="{11CC8822-7A2E-4904-9DCC-CED8531E951D}" destId="{87C33193-52D2-48ED-BD06-B8D6055F5EC8}" srcOrd="3" destOrd="0" parTransId="{DEC2BDC5-9E36-4A4A-B57A-8DB918094811}" sibTransId="{C357BCA3-EB1C-47F9-8330-64851CCBFD7E}"/>
    <dgm:cxn modelId="{F8DDD772-2A66-49C3-89A2-EEF23C6F37CD}" type="presOf" srcId="{5E6EAC22-A14C-4A0F-9220-AE9817F48AAA}" destId="{665CD636-6BEE-4094-BE58-5FEC4C74BDB9}" srcOrd="0" destOrd="1" presId="urn:microsoft.com/office/officeart/2005/8/layout/hList1"/>
    <dgm:cxn modelId="{1DD0D868-DDFE-44FB-AE40-D8C1812DB069}" type="presOf" srcId="{47D592CB-A668-42A2-8B66-CBDAF0D4E319}" destId="{665CD636-6BEE-4094-BE58-5FEC4C74BDB9}" srcOrd="0" destOrd="4" presId="urn:microsoft.com/office/officeart/2005/8/layout/hList1"/>
    <dgm:cxn modelId="{4C7CAF67-0019-4486-822D-F91F213980CA}" srcId="{11CC8822-7A2E-4904-9DCC-CED8531E951D}" destId="{212370EF-C58F-4633-AB72-C4AB5722C13C}" srcOrd="2" destOrd="0" parTransId="{B4BA9192-ADCA-4941-93AA-556024ED78A8}" sibTransId="{C49B8D3B-951E-4E86-B65A-6C9C8CDDB5E6}"/>
    <dgm:cxn modelId="{CE6672E1-80F4-401A-8B11-45C7BB337C1C}" srcId="{3996CBA4-A52B-4BFE-815C-8B812BE9F195}" destId="{F7E39F4B-A5AD-4981-8A98-460549CBA2D5}" srcOrd="2" destOrd="0" parTransId="{70BF7D7F-87FD-48A7-A139-1DBB37C9CE04}" sibTransId="{928A9845-591E-4438-B5B8-105D0ECFA7F8}"/>
    <dgm:cxn modelId="{8BF69881-5821-4256-B67F-CA9A1C7E8659}" type="presOf" srcId="{706CB58F-727A-4355-8EA5-DC4EE5A4C686}" destId="{9BBA9CEE-EF4C-4FD3-871A-05355C9CA373}" srcOrd="0" destOrd="0" presId="urn:microsoft.com/office/officeart/2005/8/layout/hList1"/>
    <dgm:cxn modelId="{B1432549-8989-4556-8043-7C4D56981C83}" srcId="{8F4ABE39-36A9-4C6F-8C70-C09358D1DB15}" destId="{7D959F3D-FA5E-43F5-92BC-990CA37841C4}" srcOrd="2" destOrd="0" parTransId="{A980C3C4-3BC0-4663-99D5-E1B03C781E27}" sibTransId="{51A54DD2-7508-43F5-96AC-733FCFEBF474}"/>
    <dgm:cxn modelId="{CB9CF1F8-C455-45A3-B3C8-014FE9FAD828}" type="presOf" srcId="{3BCA621F-DFC6-4D35-984C-65D1741C3B9D}" destId="{338EC300-FC08-44EA-8A72-83D4C91FAC09}" srcOrd="0" destOrd="0" presId="urn:microsoft.com/office/officeart/2005/8/layout/hList1"/>
    <dgm:cxn modelId="{9161BDCE-C952-43EA-8640-CA3B4BFAA9CE}" srcId="{3996CBA4-A52B-4BFE-815C-8B812BE9F195}" destId="{4843EB36-31DF-4C15-A55F-0CC1FB92E83E}" srcOrd="3" destOrd="0" parTransId="{E4A4721D-7FC5-430C-9B1C-FC2E5061178E}" sibTransId="{78E69047-2F9C-4B05-962F-6D5646FF0BAD}"/>
    <dgm:cxn modelId="{32A7F411-8000-425C-AD94-FD97627C02C6}" type="presOf" srcId="{8C6B62BA-EB55-4E4D-88C5-83BD2DB08B63}" destId="{C21C9C25-FAA2-4065-B0C2-8795647F1DC7}" srcOrd="0" destOrd="1" presId="urn:microsoft.com/office/officeart/2005/8/layout/hList1"/>
    <dgm:cxn modelId="{5D0479F9-DC8D-4341-AEB9-3B5FAC67CE3A}" srcId="{3996CBA4-A52B-4BFE-815C-8B812BE9F195}" destId="{47D592CB-A668-42A2-8B66-CBDAF0D4E319}" srcOrd="4" destOrd="0" parTransId="{01EF2ED1-F722-4B47-8800-C250EFCECC9A}" sibTransId="{508C7C93-389E-4460-ACDD-BD7A7459763C}"/>
    <dgm:cxn modelId="{E51676F7-90F5-493D-97FC-B69CF71DA3A0}" type="presOf" srcId="{F952CC73-EBD9-4E58-96E9-63F958B6A0A0}" destId="{665CD636-6BEE-4094-BE58-5FEC4C74BDB9}" srcOrd="0" destOrd="6" presId="urn:microsoft.com/office/officeart/2005/8/layout/hList1"/>
    <dgm:cxn modelId="{696A28CD-14D8-4A76-B413-89730223A4AD}" type="presParOf" srcId="{338EC300-FC08-44EA-8A72-83D4C91FAC09}" destId="{ED911153-DDD4-411E-AC3E-120E3A944305}" srcOrd="0" destOrd="0" presId="urn:microsoft.com/office/officeart/2005/8/layout/hList1"/>
    <dgm:cxn modelId="{94839C69-705B-42BF-8BA8-DE32155F283D}" type="presParOf" srcId="{ED911153-DDD4-411E-AC3E-120E3A944305}" destId="{3B9159CA-330E-4381-83BE-BF7E4685CAAC}" srcOrd="0" destOrd="0" presId="urn:microsoft.com/office/officeart/2005/8/layout/hList1"/>
    <dgm:cxn modelId="{6B3E1452-6122-4CAA-9EB9-3E21072ABB78}" type="presParOf" srcId="{ED911153-DDD4-411E-AC3E-120E3A944305}" destId="{C21C9C25-FAA2-4065-B0C2-8795647F1DC7}" srcOrd="1" destOrd="0" presId="urn:microsoft.com/office/officeart/2005/8/layout/hList1"/>
    <dgm:cxn modelId="{706D1405-0821-4DBA-BACD-3FC797352A98}" type="presParOf" srcId="{338EC300-FC08-44EA-8A72-83D4C91FAC09}" destId="{068A5992-E392-47E5-AFB4-79E3E925F6F8}" srcOrd="1" destOrd="0" presId="urn:microsoft.com/office/officeart/2005/8/layout/hList1"/>
    <dgm:cxn modelId="{1F36555F-D883-4420-AC4A-80A988B7D0EC}" type="presParOf" srcId="{338EC300-FC08-44EA-8A72-83D4C91FAC09}" destId="{ED4CE588-6002-4DE7-894C-6CFD551B7FA8}" srcOrd="2" destOrd="0" presId="urn:microsoft.com/office/officeart/2005/8/layout/hList1"/>
    <dgm:cxn modelId="{DBE89586-AEA7-42AE-8EA9-C3DE79F78E8E}" type="presParOf" srcId="{ED4CE588-6002-4DE7-894C-6CFD551B7FA8}" destId="{41A92967-3E53-4181-AEB1-E2B46335234B}" srcOrd="0" destOrd="0" presId="urn:microsoft.com/office/officeart/2005/8/layout/hList1"/>
    <dgm:cxn modelId="{F983811B-A41A-45A6-9EA9-D9CB5CDCAEBA}" type="presParOf" srcId="{ED4CE588-6002-4DE7-894C-6CFD551B7FA8}" destId="{9BBA9CEE-EF4C-4FD3-871A-05355C9CA373}" srcOrd="1" destOrd="0" presId="urn:microsoft.com/office/officeart/2005/8/layout/hList1"/>
    <dgm:cxn modelId="{9E6FD29B-A1D3-43DC-B1A8-77DC01F68A93}" type="presParOf" srcId="{338EC300-FC08-44EA-8A72-83D4C91FAC09}" destId="{EB6E6542-45AE-4111-B57F-F910C0AB7E6C}" srcOrd="3" destOrd="0" presId="urn:microsoft.com/office/officeart/2005/8/layout/hList1"/>
    <dgm:cxn modelId="{7285AF33-3D73-49C5-83F9-B026FE7B3B8A}" type="presParOf" srcId="{338EC300-FC08-44EA-8A72-83D4C91FAC09}" destId="{9E1FC356-3E60-4ADA-A541-F0E1A4B7D85B}" srcOrd="4" destOrd="0" presId="urn:microsoft.com/office/officeart/2005/8/layout/hList1"/>
    <dgm:cxn modelId="{549BCC25-C93D-40FC-8D79-AF8BC6F880DB}" type="presParOf" srcId="{9E1FC356-3E60-4ADA-A541-F0E1A4B7D85B}" destId="{520B96F0-906B-44C3-9F2E-FCF55A27266C}" srcOrd="0" destOrd="0" presId="urn:microsoft.com/office/officeart/2005/8/layout/hList1"/>
    <dgm:cxn modelId="{2E7234B4-48BB-4545-9389-620EE6C9A57D}" type="presParOf" srcId="{9E1FC356-3E60-4ADA-A541-F0E1A4B7D85B}" destId="{665CD636-6BEE-4094-BE58-5FEC4C74BDB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F31ED44-5EC4-4245-97AE-EA20BA38319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174EFB6D-7269-4F71-9E36-D08E0C852CDB}">
      <dgm:prSet phldrT="[文本]"/>
      <dgm:spPr>
        <a:solidFill>
          <a:srgbClr val="18478F"/>
        </a:solidFill>
      </dgm:spPr>
      <dgm:t>
        <a:bodyPr/>
        <a:lstStyle/>
        <a:p>
          <a:r>
            <a:rPr lang="zh-CN" altLang="en-US" dirty="0"/>
            <a:t>上报时间，规模</a:t>
          </a:r>
        </a:p>
      </dgm:t>
    </dgm:pt>
    <dgm:pt modelId="{890253CA-1038-4243-B08D-25BB9705A9E3}" cxnId="{B2920B2D-9C14-4100-BFA0-56D4440EF201}" type="parTrans">
      <dgm:prSet/>
      <dgm:spPr/>
      <dgm:t>
        <a:bodyPr/>
        <a:lstStyle/>
        <a:p>
          <a:endParaRPr lang="zh-CN" altLang="en-US"/>
        </a:p>
      </dgm:t>
    </dgm:pt>
    <dgm:pt modelId="{6F7225E5-970D-4FCA-B394-57896DFD77C4}" cxnId="{B2920B2D-9C14-4100-BFA0-56D4440EF201}" type="sibTrans">
      <dgm:prSet/>
      <dgm:spPr/>
      <dgm:t>
        <a:bodyPr/>
        <a:lstStyle/>
        <a:p>
          <a:endParaRPr lang="zh-CN" altLang="en-US"/>
        </a:p>
      </dgm:t>
    </dgm:pt>
    <dgm:pt modelId="{2576C22C-3AB3-4DC6-9D0A-FC332457E517}">
      <dgm:prSet phldrT="[文本]"/>
      <dgm:spPr>
        <a:solidFill>
          <a:srgbClr val="18478F"/>
        </a:solidFill>
      </dgm:spPr>
      <dgm:t>
        <a:bodyPr/>
        <a:lstStyle/>
        <a:p>
          <a:r>
            <a:rPr lang="zh-CN" altLang="en-US" dirty="0"/>
            <a:t>申报材料的新变化</a:t>
          </a:r>
        </a:p>
      </dgm:t>
    </dgm:pt>
    <dgm:pt modelId="{623E3C4E-ABF2-4A62-81B6-03B40C19FA6B}" cxnId="{410C0924-29D1-46DB-A638-F5310BA675BC}" type="parTrans">
      <dgm:prSet/>
      <dgm:spPr/>
      <dgm:t>
        <a:bodyPr/>
        <a:lstStyle/>
        <a:p>
          <a:endParaRPr lang="zh-CN" altLang="en-US"/>
        </a:p>
      </dgm:t>
    </dgm:pt>
    <dgm:pt modelId="{863D8209-5FE9-4004-9C03-5F31F218678C}" cxnId="{410C0924-29D1-46DB-A638-F5310BA675BC}" type="sibTrans">
      <dgm:prSet/>
      <dgm:spPr/>
      <dgm:t>
        <a:bodyPr/>
        <a:lstStyle/>
        <a:p>
          <a:endParaRPr lang="zh-CN" altLang="en-US"/>
        </a:p>
      </dgm:t>
    </dgm:pt>
    <dgm:pt modelId="{18EA316C-9F75-48FC-B023-C9126758ED00}">
      <dgm:prSet phldrT="[文本]" custT="1"/>
      <dgm:spPr/>
      <dgm:t>
        <a:bodyPr/>
        <a:lstStyle/>
        <a:p>
          <a:pPr marL="0" marR="0" indent="0" defTabSz="914400" eaLnBrk="1" fontAlgn="auto" latinLnBrk="0" hangingPunct="1">
            <a:lnSpc>
              <a:spcPct val="100000"/>
            </a:lnSpc>
            <a:spcBef>
              <a:spcPts val="0"/>
            </a:spcBef>
            <a:spcAft>
              <a:spcPts val="0"/>
            </a:spcAft>
            <a:buClrTx/>
            <a:buSzTx/>
            <a:buFontTx/>
            <a:buNone/>
          </a:pPr>
          <a:r>
            <a:rPr lang="zh-CN" altLang="en-US" sz="1600" dirty="0"/>
            <a:t>省级完成审核工作，并将</a:t>
          </a:r>
          <a:r>
            <a:rPr lang="en-US" altLang="zh-CN" sz="1600" dirty="0"/>
            <a:t>《</a:t>
          </a:r>
          <a:r>
            <a:rPr lang="zh-CN" altLang="en-US" sz="1600" dirty="0"/>
            <a:t>调查单位年度审核增加变动汇总表</a:t>
          </a:r>
          <a:r>
            <a:rPr lang="en-US" altLang="zh-CN" sz="1600" dirty="0"/>
            <a:t>》</a:t>
          </a:r>
          <a:r>
            <a:rPr lang="zh-CN" altLang="en-US" sz="1600" dirty="0"/>
            <a:t>报送至国家统计局普查中心。</a:t>
          </a:r>
        </a:p>
      </dgm:t>
    </dgm:pt>
    <dgm:pt modelId="{8FF9FC7C-3E09-4CBF-B210-8E42D0A004DB}" cxnId="{2B6510B8-47FB-4A39-807C-1F2D96469F3C}" type="parTrans">
      <dgm:prSet/>
      <dgm:spPr/>
      <dgm:t>
        <a:bodyPr/>
        <a:lstStyle/>
        <a:p>
          <a:endParaRPr lang="zh-CN" altLang="en-US"/>
        </a:p>
      </dgm:t>
    </dgm:pt>
    <dgm:pt modelId="{45D8FAEF-3219-44E5-9825-00FCC1C9C96E}" cxnId="{2B6510B8-47FB-4A39-807C-1F2D96469F3C}" type="sibTrans">
      <dgm:prSet/>
      <dgm:spPr/>
      <dgm:t>
        <a:bodyPr/>
        <a:lstStyle/>
        <a:p>
          <a:endParaRPr lang="zh-CN" altLang="en-US"/>
        </a:p>
      </dgm:t>
    </dgm:pt>
    <dgm:pt modelId="{35F0FB97-AEC6-4E54-A40D-7635744544D3}">
      <dgm:prSet phldrT="[文本]" custT="1"/>
      <dgm:spPr/>
      <dgm:t>
        <a:bodyPr/>
        <a:lstStyle/>
        <a:p>
          <a:r>
            <a:rPr lang="en-US" altLang="zh-CN" sz="1600" dirty="0">
              <a:solidFill>
                <a:srgbClr val="FF0000"/>
              </a:solidFill>
            </a:rPr>
            <a:t>《</a:t>
          </a:r>
          <a:r>
            <a:rPr lang="zh-CN" altLang="en-US" sz="1600" dirty="0">
              <a:solidFill>
                <a:srgbClr val="FF0000"/>
              </a:solidFill>
            </a:rPr>
            <a:t>增值税纳税申报表</a:t>
          </a:r>
          <a:r>
            <a:rPr lang="en-US" altLang="zh-CN" sz="1600" dirty="0">
              <a:solidFill>
                <a:srgbClr val="FF0000"/>
              </a:solidFill>
            </a:rPr>
            <a:t>》</a:t>
          </a:r>
          <a:r>
            <a:rPr lang="zh-CN" altLang="en-US" sz="1600" dirty="0">
              <a:solidFill>
                <a:srgbClr val="FF0000"/>
              </a:solidFill>
            </a:rPr>
            <a:t>，两种方式：</a:t>
          </a:r>
          <a:r>
            <a:rPr lang="zh-CN" altLang="en-US" sz="1600" dirty="0"/>
            <a:t>加盖税务部门和单位公章；</a:t>
          </a:r>
          <a:r>
            <a:rPr lang="zh-CN" altLang="en-US" sz="1600" dirty="0">
              <a:solidFill>
                <a:srgbClr val="0070C0"/>
              </a:solidFill>
            </a:rPr>
            <a:t>税务网上申报系统打印</a:t>
          </a:r>
          <a:r>
            <a:rPr lang="en-US" altLang="zh-CN" sz="1600" dirty="0">
              <a:solidFill>
                <a:srgbClr val="0070C0"/>
              </a:solidFill>
            </a:rPr>
            <a:t>《</a:t>
          </a:r>
          <a:r>
            <a:rPr lang="zh-CN" altLang="en-US" sz="1600" dirty="0">
              <a:solidFill>
                <a:srgbClr val="0070C0"/>
              </a:solidFill>
            </a:rPr>
            <a:t>增值税纳税申报表</a:t>
          </a:r>
          <a:r>
            <a:rPr lang="en-US" altLang="zh-CN" sz="1600" dirty="0">
              <a:solidFill>
                <a:srgbClr val="0070C0"/>
              </a:solidFill>
            </a:rPr>
            <a:t>》</a:t>
          </a:r>
          <a:r>
            <a:rPr lang="zh-CN" altLang="en-US" sz="1600" dirty="0">
              <a:solidFill>
                <a:srgbClr val="0070C0"/>
              </a:solidFill>
            </a:rPr>
            <a:t>完整的查询页面截图，并加盖单位公章。</a:t>
          </a:r>
        </a:p>
      </dgm:t>
    </dgm:pt>
    <dgm:pt modelId="{EC0222F2-845F-4AED-8210-CF66014BFCAC}" cxnId="{DF34B959-51BE-47E2-B09C-551E31F485AB}" type="parTrans">
      <dgm:prSet/>
      <dgm:spPr/>
      <dgm:t>
        <a:bodyPr/>
        <a:lstStyle/>
        <a:p>
          <a:endParaRPr lang="zh-CN" altLang="en-US"/>
        </a:p>
      </dgm:t>
    </dgm:pt>
    <dgm:pt modelId="{5DF00376-3052-4492-9A77-A526AD84884E}" cxnId="{DF34B959-51BE-47E2-B09C-551E31F485AB}" type="sibTrans">
      <dgm:prSet/>
      <dgm:spPr/>
      <dgm:t>
        <a:bodyPr/>
        <a:lstStyle/>
        <a:p>
          <a:endParaRPr lang="zh-CN" altLang="en-US"/>
        </a:p>
      </dgm:t>
    </dgm:pt>
    <dgm:pt modelId="{9D0F15BA-5AF0-44C4-9B06-39A9DE3FFCE7}">
      <dgm:prSet custT="1"/>
      <dgm:spPr/>
      <dgm:t>
        <a:bodyPr/>
        <a:lstStyle/>
        <a:p>
          <a:r>
            <a:rPr lang="zh-CN" altLang="en-US" sz="1600" dirty="0">
              <a:solidFill>
                <a:schemeClr val="tx1"/>
              </a:solidFill>
            </a:rPr>
            <a:t>第一批年度审批：</a:t>
          </a:r>
          <a:r>
            <a:rPr lang="en-US" altLang="zh-CN" sz="1600" dirty="0">
              <a:solidFill>
                <a:srgbClr val="FF0000"/>
              </a:solidFill>
            </a:rPr>
            <a:t>2020</a:t>
          </a:r>
          <a:r>
            <a:rPr lang="zh-CN" altLang="en-US" sz="1600" dirty="0">
              <a:solidFill>
                <a:srgbClr val="FF0000"/>
              </a:solidFill>
            </a:rPr>
            <a:t>年</a:t>
          </a:r>
          <a:r>
            <a:rPr lang="en-US" altLang="zh-CN" sz="1600" dirty="0">
              <a:solidFill>
                <a:srgbClr val="FF0000"/>
              </a:solidFill>
            </a:rPr>
            <a:t>11</a:t>
          </a:r>
          <a:r>
            <a:rPr lang="zh-CN" altLang="en-US" sz="1600" dirty="0">
              <a:solidFill>
                <a:srgbClr val="FF0000"/>
              </a:solidFill>
            </a:rPr>
            <a:t>月</a:t>
          </a:r>
          <a:r>
            <a:rPr lang="en-US" altLang="zh-CN" sz="1600" dirty="0">
              <a:solidFill>
                <a:srgbClr val="FF0000"/>
              </a:solidFill>
            </a:rPr>
            <a:t>30</a:t>
          </a:r>
          <a:r>
            <a:rPr lang="zh-CN" altLang="en-US" sz="1600" dirty="0">
              <a:solidFill>
                <a:srgbClr val="FF0000"/>
              </a:solidFill>
            </a:rPr>
            <a:t>日前</a:t>
          </a:r>
          <a:endParaRPr lang="zh-CN" altLang="en-US" sz="1600" dirty="0"/>
        </a:p>
      </dgm:t>
    </dgm:pt>
    <dgm:pt modelId="{D88FC57D-22FD-4CC2-9048-F884F0E16B20}" cxnId="{4AF5BDCB-F0D8-481F-9BB1-27472CBDD24A}" type="parTrans">
      <dgm:prSet/>
      <dgm:spPr/>
      <dgm:t>
        <a:bodyPr/>
        <a:lstStyle/>
        <a:p>
          <a:endParaRPr lang="zh-CN" altLang="en-US"/>
        </a:p>
      </dgm:t>
    </dgm:pt>
    <dgm:pt modelId="{BFC2AE16-3512-442E-A4DA-D39CF7697E0F}" cxnId="{4AF5BDCB-F0D8-481F-9BB1-27472CBDD24A}" type="sibTrans">
      <dgm:prSet/>
      <dgm:spPr/>
      <dgm:t>
        <a:bodyPr/>
        <a:lstStyle/>
        <a:p>
          <a:endParaRPr lang="zh-CN" altLang="en-US"/>
        </a:p>
      </dgm:t>
    </dgm:pt>
    <dgm:pt modelId="{1676B0DE-DFAC-40B0-8912-374B84103165}">
      <dgm:prSet custT="1"/>
      <dgm:spPr/>
      <dgm:t>
        <a:bodyPr/>
        <a:lstStyle/>
        <a:p>
          <a:r>
            <a:rPr lang="zh-CN" altLang="en-US" sz="1600" dirty="0"/>
            <a:t>第二批年度审批：</a:t>
          </a:r>
          <a:r>
            <a:rPr lang="en-US" altLang="zh-CN" sz="1600" dirty="0">
              <a:solidFill>
                <a:srgbClr val="FF0000"/>
              </a:solidFill>
            </a:rPr>
            <a:t>2021</a:t>
          </a:r>
          <a:r>
            <a:rPr lang="zh-CN" altLang="en-US" sz="1600" dirty="0">
              <a:solidFill>
                <a:srgbClr val="FF0000"/>
              </a:solidFill>
            </a:rPr>
            <a:t>年</a:t>
          </a:r>
          <a:r>
            <a:rPr lang="en-US" altLang="zh-CN" sz="1600" dirty="0">
              <a:solidFill>
                <a:srgbClr val="FF0000"/>
              </a:solidFill>
            </a:rPr>
            <a:t>1</a:t>
          </a:r>
          <a:r>
            <a:rPr lang="zh-CN" altLang="en-US" sz="1600" dirty="0">
              <a:solidFill>
                <a:srgbClr val="FF0000"/>
              </a:solidFill>
            </a:rPr>
            <a:t>月</a:t>
          </a:r>
          <a:r>
            <a:rPr lang="en-US" altLang="zh-CN" sz="1600" dirty="0">
              <a:solidFill>
                <a:srgbClr val="FF0000"/>
              </a:solidFill>
            </a:rPr>
            <a:t>12</a:t>
          </a:r>
          <a:r>
            <a:rPr lang="zh-CN" altLang="en-US" sz="1600" dirty="0">
              <a:solidFill>
                <a:srgbClr val="FF0000"/>
              </a:solidFill>
            </a:rPr>
            <a:t>日前</a:t>
          </a:r>
          <a:endParaRPr lang="zh-CN" altLang="en-US" sz="1600" dirty="0"/>
        </a:p>
      </dgm:t>
    </dgm:pt>
    <dgm:pt modelId="{60C2B762-7DC8-4B89-AA8D-CE02691BEE46}" cxnId="{8C71F0F0-B64E-4C99-BB51-EB2E8D4B7356}" type="parTrans">
      <dgm:prSet/>
      <dgm:spPr/>
      <dgm:t>
        <a:bodyPr/>
        <a:lstStyle/>
        <a:p>
          <a:endParaRPr lang="zh-CN" altLang="en-US"/>
        </a:p>
      </dgm:t>
    </dgm:pt>
    <dgm:pt modelId="{696A87DA-0758-4531-8175-F90EAA7152BC}" cxnId="{8C71F0F0-B64E-4C99-BB51-EB2E8D4B7356}" type="sibTrans">
      <dgm:prSet/>
      <dgm:spPr/>
      <dgm:t>
        <a:bodyPr/>
        <a:lstStyle/>
        <a:p>
          <a:endParaRPr lang="zh-CN" altLang="en-US"/>
        </a:p>
      </dgm:t>
    </dgm:pt>
    <dgm:pt modelId="{40ED97EB-D905-4D48-9413-119A88C5CC69}">
      <dgm:prSet phldrT="[文本]" custT="1"/>
      <dgm:spPr/>
      <dgm:t>
        <a:bodyPr/>
        <a:lstStyle/>
        <a:p>
          <a:r>
            <a:rPr lang="en-US" altLang="zh-CN" sz="1600" dirty="0">
              <a:solidFill>
                <a:srgbClr val="FF0000"/>
              </a:solidFill>
            </a:rPr>
            <a:t>《</a:t>
          </a:r>
          <a:r>
            <a:rPr lang="zh-CN" altLang="en-US" sz="1600" dirty="0">
              <a:solidFill>
                <a:srgbClr val="FF0000"/>
              </a:solidFill>
            </a:rPr>
            <a:t>增值税纳税申报表附列资料（表一）</a:t>
          </a:r>
          <a:r>
            <a:rPr lang="en-US" altLang="zh-CN" sz="1600" dirty="0">
              <a:solidFill>
                <a:srgbClr val="FF0000"/>
              </a:solidFill>
            </a:rPr>
            <a:t>》</a:t>
          </a:r>
          <a:r>
            <a:rPr lang="zh-CN" altLang="en-US" sz="1600" dirty="0">
              <a:solidFill>
                <a:srgbClr val="FF0000"/>
              </a:solidFill>
            </a:rPr>
            <a:t>，</a:t>
          </a:r>
          <a:r>
            <a:rPr lang="zh-CN" altLang="en-US" sz="1600" dirty="0"/>
            <a:t>没有此表的服务业单位需附证明材料；</a:t>
          </a:r>
          <a:r>
            <a:rPr lang="zh-CN" altLang="en-US" sz="1600" dirty="0">
              <a:solidFill>
                <a:srgbClr val="0070C0"/>
              </a:solidFill>
            </a:rPr>
            <a:t>服务业的小规模纳税人免提供</a:t>
          </a:r>
          <a:r>
            <a:rPr lang="zh-CN" altLang="en-US" sz="1600" dirty="0"/>
            <a:t>。</a:t>
          </a:r>
        </a:p>
      </dgm:t>
    </dgm:pt>
    <dgm:pt modelId="{E40ABD32-A887-4B09-BF0E-4166C34CC723}" cxnId="{752DC344-C5F7-446E-B510-67532843A8E5}" type="parTrans">
      <dgm:prSet/>
      <dgm:spPr/>
      <dgm:t>
        <a:bodyPr/>
        <a:lstStyle/>
        <a:p>
          <a:endParaRPr lang="zh-CN" altLang="en-US"/>
        </a:p>
      </dgm:t>
    </dgm:pt>
    <dgm:pt modelId="{059C766F-2378-43CB-AB13-8B8E3BFA46B8}" cxnId="{752DC344-C5F7-446E-B510-67532843A8E5}" type="sibTrans">
      <dgm:prSet/>
      <dgm:spPr/>
      <dgm:t>
        <a:bodyPr/>
        <a:lstStyle/>
        <a:p>
          <a:endParaRPr lang="zh-CN" altLang="en-US"/>
        </a:p>
      </dgm:t>
    </dgm:pt>
    <dgm:pt modelId="{A7EA2557-A66A-4396-BE74-4406D20F440A}">
      <dgm:prSet phldrT="[文本]" custT="1"/>
      <dgm:spPr/>
      <dgm:t>
        <a:bodyPr/>
        <a:lstStyle/>
        <a:p>
          <a:r>
            <a:rPr lang="zh-CN" altLang="en-US" sz="1600" dirty="0">
              <a:solidFill>
                <a:srgbClr val="FF0000"/>
              </a:solidFill>
            </a:rPr>
            <a:t>新申报的工业战新企业，</a:t>
          </a:r>
          <a:r>
            <a:rPr lang="zh-CN" altLang="en-US" sz="1600" dirty="0">
              <a:solidFill>
                <a:schemeClr val="tx1"/>
              </a:solidFill>
            </a:rPr>
            <a:t>需提交战新产品照片和战新产品信息表。</a:t>
          </a:r>
          <a:endParaRPr lang="zh-CN" altLang="en-US" sz="1600" dirty="0">
            <a:solidFill>
              <a:srgbClr val="FF0000"/>
            </a:solidFill>
          </a:endParaRPr>
        </a:p>
      </dgm:t>
    </dgm:pt>
    <dgm:pt modelId="{5A4475B8-FE9D-4842-AABA-EB449E6D94E7}" cxnId="{C57392B6-DECB-488A-91F9-3891AE892E38}" type="parTrans">
      <dgm:prSet/>
      <dgm:spPr/>
      <dgm:t>
        <a:bodyPr/>
        <a:lstStyle/>
        <a:p>
          <a:endParaRPr lang="zh-CN" altLang="en-US"/>
        </a:p>
      </dgm:t>
    </dgm:pt>
    <dgm:pt modelId="{CF3161B7-8A90-4D3B-BCFC-5C5FA29AA16B}" cxnId="{C57392B6-DECB-488A-91F9-3891AE892E38}" type="sibTrans">
      <dgm:prSet/>
      <dgm:spPr/>
      <dgm:t>
        <a:bodyPr/>
        <a:lstStyle/>
        <a:p>
          <a:endParaRPr lang="zh-CN" altLang="en-US"/>
        </a:p>
      </dgm:t>
    </dgm:pt>
    <dgm:pt modelId="{C3CC3072-1F00-4EB2-B305-111028072565}">
      <dgm:prSet phldrT="[文本]" custT="1"/>
      <dgm:spPr/>
      <dgm:t>
        <a:bodyPr/>
        <a:lstStyle/>
        <a:p>
          <a:r>
            <a:rPr lang="zh-CN" altLang="en-US" sz="1600" dirty="0">
              <a:solidFill>
                <a:srgbClr val="FF0000"/>
              </a:solidFill>
            </a:rPr>
            <a:t>退出企业，</a:t>
          </a:r>
          <a:r>
            <a:rPr lang="zh-CN" altLang="en-US" sz="1600" dirty="0">
              <a:solidFill>
                <a:srgbClr val="0070C0"/>
              </a:solidFill>
            </a:rPr>
            <a:t>非法人和不执行企业会计制度退出的</a:t>
          </a:r>
          <a:r>
            <a:rPr lang="zh-CN" altLang="en-US" sz="1600" dirty="0">
              <a:solidFill>
                <a:schemeClr val="tx1"/>
              </a:solidFill>
            </a:rPr>
            <a:t>需单独提供相关材料。</a:t>
          </a:r>
        </a:p>
      </dgm:t>
    </dgm:pt>
    <dgm:pt modelId="{59CE70CC-8DB6-4DB0-BFB2-0F2CF153DD0C}" cxnId="{E17B7D86-FF1A-4158-8DC1-3E74D16D8688}" type="parTrans">
      <dgm:prSet/>
      <dgm:spPr/>
      <dgm:t>
        <a:bodyPr/>
        <a:lstStyle/>
        <a:p>
          <a:endParaRPr lang="zh-CN" altLang="en-US"/>
        </a:p>
      </dgm:t>
    </dgm:pt>
    <dgm:pt modelId="{1344328C-1C9E-40D3-A1F4-30A8C8C579A2}" cxnId="{E17B7D86-FF1A-4158-8DC1-3E74D16D8688}" type="sibTrans">
      <dgm:prSet/>
      <dgm:spPr/>
      <dgm:t>
        <a:bodyPr/>
        <a:lstStyle/>
        <a:p>
          <a:endParaRPr lang="zh-CN" altLang="en-US"/>
        </a:p>
      </dgm:t>
    </dgm:pt>
    <dgm:pt modelId="{1EB9CA80-748A-4F35-AF95-F6DA9CD64C1B}">
      <dgm:prSet custT="1"/>
      <dgm:spPr/>
      <dgm:t>
        <a:bodyPr/>
        <a:lstStyle/>
        <a:p>
          <a:r>
            <a:rPr lang="zh-CN" altLang="en-US" sz="1600" dirty="0"/>
            <a:t>工业、批发和零售业、住宿和餐饮业和服务业单位要求申报时必须已达到规模（限额）标准</a:t>
          </a:r>
        </a:p>
      </dgm:t>
    </dgm:pt>
    <dgm:pt modelId="{17C0C5E8-1ABA-4127-8253-54991D4ABD30}" cxnId="{86E8080C-FB21-4D41-AD7F-5A58F6508CC9}" type="parTrans">
      <dgm:prSet/>
      <dgm:spPr/>
    </dgm:pt>
    <dgm:pt modelId="{E68CBA69-F4FB-43F5-8512-83207D59943A}" cxnId="{86E8080C-FB21-4D41-AD7F-5A58F6508CC9}" type="sibTrans">
      <dgm:prSet/>
      <dgm:spPr/>
    </dgm:pt>
    <dgm:pt modelId="{283435B3-7E52-425E-8582-7CC88568F574}" type="pres">
      <dgm:prSet presAssocID="{5F31ED44-5EC4-4245-97AE-EA20BA38319B}" presName="linear" presStyleCnt="0">
        <dgm:presLayoutVars>
          <dgm:dir/>
          <dgm:animLvl val="lvl"/>
          <dgm:resizeHandles val="exact"/>
        </dgm:presLayoutVars>
      </dgm:prSet>
      <dgm:spPr/>
      <dgm:t>
        <a:bodyPr/>
        <a:lstStyle/>
        <a:p>
          <a:endParaRPr lang="zh-CN" altLang="en-US"/>
        </a:p>
      </dgm:t>
    </dgm:pt>
    <dgm:pt modelId="{95309649-4D7A-41BE-8AFA-EBF34D4D9F40}" type="pres">
      <dgm:prSet presAssocID="{174EFB6D-7269-4F71-9E36-D08E0C852CDB}" presName="parentLin" presStyleCnt="0"/>
      <dgm:spPr/>
    </dgm:pt>
    <dgm:pt modelId="{1CB358B8-78CB-4D64-B097-7A6891DEA6E8}" type="pres">
      <dgm:prSet presAssocID="{174EFB6D-7269-4F71-9E36-D08E0C852CDB}" presName="parentLeftMargin" presStyleLbl="node1" presStyleIdx="0" presStyleCnt="2"/>
      <dgm:spPr/>
      <dgm:t>
        <a:bodyPr/>
        <a:lstStyle/>
        <a:p>
          <a:endParaRPr lang="zh-CN" altLang="en-US"/>
        </a:p>
      </dgm:t>
    </dgm:pt>
    <dgm:pt modelId="{FAFBD88C-3425-49FD-84BB-8FA1E5DC8528}" type="pres">
      <dgm:prSet presAssocID="{174EFB6D-7269-4F71-9E36-D08E0C852CDB}" presName="parentText" presStyleLbl="node1" presStyleIdx="0" presStyleCnt="2" custLinFactNeighborX="34416" custLinFactNeighborY="-10818">
        <dgm:presLayoutVars>
          <dgm:chMax val="0"/>
          <dgm:bulletEnabled val="1"/>
        </dgm:presLayoutVars>
      </dgm:prSet>
      <dgm:spPr/>
      <dgm:t>
        <a:bodyPr/>
        <a:lstStyle/>
        <a:p>
          <a:endParaRPr lang="zh-CN" altLang="en-US"/>
        </a:p>
      </dgm:t>
    </dgm:pt>
    <dgm:pt modelId="{EBF0FEDD-D66E-4DAB-A4EB-78D96A1BA03E}" type="pres">
      <dgm:prSet presAssocID="{174EFB6D-7269-4F71-9E36-D08E0C852CDB}" presName="negativeSpace" presStyleCnt="0"/>
      <dgm:spPr/>
    </dgm:pt>
    <dgm:pt modelId="{5F00111C-7E51-4A66-9322-9242B5D33239}" type="pres">
      <dgm:prSet presAssocID="{174EFB6D-7269-4F71-9E36-D08E0C852CDB}" presName="childText" presStyleLbl="conFgAcc1" presStyleIdx="0" presStyleCnt="2" custLinFactNeighborX="-378" custLinFactNeighborY="-14915">
        <dgm:presLayoutVars>
          <dgm:bulletEnabled val="1"/>
        </dgm:presLayoutVars>
      </dgm:prSet>
      <dgm:spPr/>
      <dgm:t>
        <a:bodyPr/>
        <a:lstStyle/>
        <a:p>
          <a:endParaRPr lang="zh-CN" altLang="en-US"/>
        </a:p>
      </dgm:t>
    </dgm:pt>
    <dgm:pt modelId="{B78BDAD2-D88C-4DB7-AD82-680321D3591B}" type="pres">
      <dgm:prSet presAssocID="{6F7225E5-970D-4FCA-B394-57896DFD77C4}" presName="spaceBetweenRectangles" presStyleCnt="0"/>
      <dgm:spPr/>
    </dgm:pt>
    <dgm:pt modelId="{DEA597D1-87B3-4BF7-A2DB-86EC651D2AED}" type="pres">
      <dgm:prSet presAssocID="{2576C22C-3AB3-4DC6-9D0A-FC332457E517}" presName="parentLin" presStyleCnt="0"/>
      <dgm:spPr/>
    </dgm:pt>
    <dgm:pt modelId="{A70C4253-B98F-483F-AE7F-F9A745BEE5AD}" type="pres">
      <dgm:prSet presAssocID="{2576C22C-3AB3-4DC6-9D0A-FC332457E517}" presName="parentLeftMargin" presStyleLbl="node1" presStyleIdx="0" presStyleCnt="2"/>
      <dgm:spPr/>
      <dgm:t>
        <a:bodyPr/>
        <a:lstStyle/>
        <a:p>
          <a:endParaRPr lang="zh-CN" altLang="en-US"/>
        </a:p>
      </dgm:t>
    </dgm:pt>
    <dgm:pt modelId="{89B33FEE-662D-4176-BFE4-73FC520B0999}" type="pres">
      <dgm:prSet presAssocID="{2576C22C-3AB3-4DC6-9D0A-FC332457E517}" presName="parentText" presStyleLbl="node1" presStyleIdx="1" presStyleCnt="2">
        <dgm:presLayoutVars>
          <dgm:chMax val="0"/>
          <dgm:bulletEnabled val="1"/>
        </dgm:presLayoutVars>
      </dgm:prSet>
      <dgm:spPr/>
      <dgm:t>
        <a:bodyPr/>
        <a:lstStyle/>
        <a:p>
          <a:endParaRPr lang="zh-CN" altLang="en-US"/>
        </a:p>
      </dgm:t>
    </dgm:pt>
    <dgm:pt modelId="{2FE7B1A7-69FA-46C5-985E-257039EB6ECF}" type="pres">
      <dgm:prSet presAssocID="{2576C22C-3AB3-4DC6-9D0A-FC332457E517}" presName="negativeSpace" presStyleCnt="0"/>
      <dgm:spPr/>
    </dgm:pt>
    <dgm:pt modelId="{0784321D-EF41-4D57-B511-DBF624A32A0E}" type="pres">
      <dgm:prSet presAssocID="{2576C22C-3AB3-4DC6-9D0A-FC332457E517}" presName="childText" presStyleLbl="conFgAcc1" presStyleIdx="1" presStyleCnt="2">
        <dgm:presLayoutVars>
          <dgm:bulletEnabled val="1"/>
        </dgm:presLayoutVars>
      </dgm:prSet>
      <dgm:spPr/>
      <dgm:t>
        <a:bodyPr/>
        <a:lstStyle/>
        <a:p>
          <a:endParaRPr lang="zh-CN" altLang="en-US"/>
        </a:p>
      </dgm:t>
    </dgm:pt>
  </dgm:ptLst>
  <dgm:cxnLst>
    <dgm:cxn modelId="{B2920B2D-9C14-4100-BFA0-56D4440EF201}" srcId="{5F31ED44-5EC4-4245-97AE-EA20BA38319B}" destId="{174EFB6D-7269-4F71-9E36-D08E0C852CDB}" srcOrd="0" destOrd="0" parTransId="{890253CA-1038-4243-B08D-25BB9705A9E3}" sibTransId="{6F7225E5-970D-4FCA-B394-57896DFD77C4}"/>
    <dgm:cxn modelId="{1A797EC1-B4C4-4290-8E98-07F50451FC7A}" type="presOf" srcId="{1EB9CA80-748A-4F35-AF95-F6DA9CD64C1B}" destId="{5F00111C-7E51-4A66-9322-9242B5D33239}" srcOrd="0" destOrd="3" presId="urn:microsoft.com/office/officeart/2005/8/layout/list1"/>
    <dgm:cxn modelId="{E1E59065-FBDA-4A99-A395-C06D47A1EAF1}" type="presOf" srcId="{A7EA2557-A66A-4396-BE74-4406D20F440A}" destId="{0784321D-EF41-4D57-B511-DBF624A32A0E}" srcOrd="0" destOrd="2" presId="urn:microsoft.com/office/officeart/2005/8/layout/list1"/>
    <dgm:cxn modelId="{EE7D4A68-7EE9-46FF-B3AE-98BF33E04972}" type="presOf" srcId="{2576C22C-3AB3-4DC6-9D0A-FC332457E517}" destId="{A70C4253-B98F-483F-AE7F-F9A745BEE5AD}" srcOrd="0" destOrd="0" presId="urn:microsoft.com/office/officeart/2005/8/layout/list1"/>
    <dgm:cxn modelId="{5C458388-46C2-4EDC-8D9F-CE49B254CE6F}" type="presOf" srcId="{40ED97EB-D905-4D48-9413-119A88C5CC69}" destId="{0784321D-EF41-4D57-B511-DBF624A32A0E}" srcOrd="0" destOrd="1" presId="urn:microsoft.com/office/officeart/2005/8/layout/list1"/>
    <dgm:cxn modelId="{410C0924-29D1-46DB-A638-F5310BA675BC}" srcId="{5F31ED44-5EC4-4245-97AE-EA20BA38319B}" destId="{2576C22C-3AB3-4DC6-9D0A-FC332457E517}" srcOrd="1" destOrd="0" parTransId="{623E3C4E-ABF2-4A62-81B6-03B40C19FA6B}" sibTransId="{863D8209-5FE9-4004-9C03-5F31F218678C}"/>
    <dgm:cxn modelId="{9C28E5BE-FA6E-49B5-AB76-747BA193909A}" type="presOf" srcId="{C3CC3072-1F00-4EB2-B305-111028072565}" destId="{0784321D-EF41-4D57-B511-DBF624A32A0E}" srcOrd="0" destOrd="3" presId="urn:microsoft.com/office/officeart/2005/8/layout/list1"/>
    <dgm:cxn modelId="{C57392B6-DECB-488A-91F9-3891AE892E38}" srcId="{2576C22C-3AB3-4DC6-9D0A-FC332457E517}" destId="{A7EA2557-A66A-4396-BE74-4406D20F440A}" srcOrd="2" destOrd="0" parTransId="{5A4475B8-FE9D-4842-AABA-EB449E6D94E7}" sibTransId="{CF3161B7-8A90-4D3B-BCFC-5C5FA29AA16B}"/>
    <dgm:cxn modelId="{86E8080C-FB21-4D41-AD7F-5A58F6508CC9}" srcId="{174EFB6D-7269-4F71-9E36-D08E0C852CDB}" destId="{1EB9CA80-748A-4F35-AF95-F6DA9CD64C1B}" srcOrd="3" destOrd="0" parTransId="{17C0C5E8-1ABA-4127-8253-54991D4ABD30}" sibTransId="{E68CBA69-F4FB-43F5-8512-83207D59943A}"/>
    <dgm:cxn modelId="{325D9B94-C3A6-4D46-ABB7-D769F9CE636D}" type="presOf" srcId="{174EFB6D-7269-4F71-9E36-D08E0C852CDB}" destId="{1CB358B8-78CB-4D64-B097-7A6891DEA6E8}" srcOrd="0" destOrd="0" presId="urn:microsoft.com/office/officeart/2005/8/layout/list1"/>
    <dgm:cxn modelId="{54723709-86BD-4160-810D-BD786C6D6B40}" type="presOf" srcId="{18EA316C-9F75-48FC-B023-C9126758ED00}" destId="{5F00111C-7E51-4A66-9322-9242B5D33239}" srcOrd="0" destOrd="0" presId="urn:microsoft.com/office/officeart/2005/8/layout/list1"/>
    <dgm:cxn modelId="{7B69E716-D72D-4B20-AC99-FCC498C7C958}" type="presOf" srcId="{1676B0DE-DFAC-40B0-8912-374B84103165}" destId="{5F00111C-7E51-4A66-9322-9242B5D33239}" srcOrd="0" destOrd="2" presId="urn:microsoft.com/office/officeart/2005/8/layout/list1"/>
    <dgm:cxn modelId="{4C2C2BF7-3CC3-46D9-8EA5-65F5E23661B7}" type="presOf" srcId="{9D0F15BA-5AF0-44C4-9B06-39A9DE3FFCE7}" destId="{5F00111C-7E51-4A66-9322-9242B5D33239}" srcOrd="0" destOrd="1" presId="urn:microsoft.com/office/officeart/2005/8/layout/list1"/>
    <dgm:cxn modelId="{A1236F46-DF61-4712-8F22-71EE9BEE71E2}" type="presOf" srcId="{5F31ED44-5EC4-4245-97AE-EA20BA38319B}" destId="{283435B3-7E52-425E-8582-7CC88568F574}" srcOrd="0" destOrd="0" presId="urn:microsoft.com/office/officeart/2005/8/layout/list1"/>
    <dgm:cxn modelId="{FEF1A38A-CF49-4B79-815C-EC1F017DAA4F}" type="presOf" srcId="{2576C22C-3AB3-4DC6-9D0A-FC332457E517}" destId="{89B33FEE-662D-4176-BFE4-73FC520B0999}" srcOrd="1" destOrd="0" presId="urn:microsoft.com/office/officeart/2005/8/layout/list1"/>
    <dgm:cxn modelId="{DF34B959-51BE-47E2-B09C-551E31F485AB}" srcId="{2576C22C-3AB3-4DC6-9D0A-FC332457E517}" destId="{35F0FB97-AEC6-4E54-A40D-7635744544D3}" srcOrd="0" destOrd="0" parTransId="{EC0222F2-845F-4AED-8210-CF66014BFCAC}" sibTransId="{5DF00376-3052-4492-9A77-A526AD84884E}"/>
    <dgm:cxn modelId="{E17B7D86-FF1A-4158-8DC1-3E74D16D8688}" srcId="{2576C22C-3AB3-4DC6-9D0A-FC332457E517}" destId="{C3CC3072-1F00-4EB2-B305-111028072565}" srcOrd="3" destOrd="0" parTransId="{59CE70CC-8DB6-4DB0-BFB2-0F2CF153DD0C}" sibTransId="{1344328C-1C9E-40D3-A1F4-30A8C8C579A2}"/>
    <dgm:cxn modelId="{8C71F0F0-B64E-4C99-BB51-EB2E8D4B7356}" srcId="{174EFB6D-7269-4F71-9E36-D08E0C852CDB}" destId="{1676B0DE-DFAC-40B0-8912-374B84103165}" srcOrd="2" destOrd="0" parTransId="{60C2B762-7DC8-4B89-AA8D-CE02691BEE46}" sibTransId="{696A87DA-0758-4531-8175-F90EAA7152BC}"/>
    <dgm:cxn modelId="{752DC344-C5F7-446E-B510-67532843A8E5}" srcId="{2576C22C-3AB3-4DC6-9D0A-FC332457E517}" destId="{40ED97EB-D905-4D48-9413-119A88C5CC69}" srcOrd="1" destOrd="0" parTransId="{E40ABD32-A887-4B09-BF0E-4166C34CC723}" sibTransId="{059C766F-2378-43CB-AB13-8B8E3BFA46B8}"/>
    <dgm:cxn modelId="{2B6510B8-47FB-4A39-807C-1F2D96469F3C}" srcId="{174EFB6D-7269-4F71-9E36-D08E0C852CDB}" destId="{18EA316C-9F75-48FC-B023-C9126758ED00}" srcOrd="0" destOrd="0" parTransId="{8FF9FC7C-3E09-4CBF-B210-8E42D0A004DB}" sibTransId="{45D8FAEF-3219-44E5-9825-00FCC1C9C96E}"/>
    <dgm:cxn modelId="{4000A495-5671-49AF-A4D4-8D1B8EC1D3FC}" type="presOf" srcId="{35F0FB97-AEC6-4E54-A40D-7635744544D3}" destId="{0784321D-EF41-4D57-B511-DBF624A32A0E}" srcOrd="0" destOrd="0" presId="urn:microsoft.com/office/officeart/2005/8/layout/list1"/>
    <dgm:cxn modelId="{4AF5BDCB-F0D8-481F-9BB1-27472CBDD24A}" srcId="{174EFB6D-7269-4F71-9E36-D08E0C852CDB}" destId="{9D0F15BA-5AF0-44C4-9B06-39A9DE3FFCE7}" srcOrd="1" destOrd="0" parTransId="{D88FC57D-22FD-4CC2-9048-F884F0E16B20}" sibTransId="{BFC2AE16-3512-442E-A4DA-D39CF7697E0F}"/>
    <dgm:cxn modelId="{BDF6F3C4-A846-447F-AA57-8C9699C00F21}" type="presOf" srcId="{174EFB6D-7269-4F71-9E36-D08E0C852CDB}" destId="{FAFBD88C-3425-49FD-84BB-8FA1E5DC8528}" srcOrd="1" destOrd="0" presId="urn:microsoft.com/office/officeart/2005/8/layout/list1"/>
    <dgm:cxn modelId="{76D6F63B-19E8-4F12-BA7E-360B9B70498A}" type="presParOf" srcId="{283435B3-7E52-425E-8582-7CC88568F574}" destId="{95309649-4D7A-41BE-8AFA-EBF34D4D9F40}" srcOrd="0" destOrd="0" presId="urn:microsoft.com/office/officeart/2005/8/layout/list1"/>
    <dgm:cxn modelId="{9A13B7B3-DB90-45E7-81C0-3CE3F680BD3A}" type="presParOf" srcId="{95309649-4D7A-41BE-8AFA-EBF34D4D9F40}" destId="{1CB358B8-78CB-4D64-B097-7A6891DEA6E8}" srcOrd="0" destOrd="0" presId="urn:microsoft.com/office/officeart/2005/8/layout/list1"/>
    <dgm:cxn modelId="{7DD46687-3D20-457F-92DB-095C57B105B8}" type="presParOf" srcId="{95309649-4D7A-41BE-8AFA-EBF34D4D9F40}" destId="{FAFBD88C-3425-49FD-84BB-8FA1E5DC8528}" srcOrd="1" destOrd="0" presId="urn:microsoft.com/office/officeart/2005/8/layout/list1"/>
    <dgm:cxn modelId="{AEEF7847-9646-4D77-82F1-B707C3E98CCC}" type="presParOf" srcId="{283435B3-7E52-425E-8582-7CC88568F574}" destId="{EBF0FEDD-D66E-4DAB-A4EB-78D96A1BA03E}" srcOrd="1" destOrd="0" presId="urn:microsoft.com/office/officeart/2005/8/layout/list1"/>
    <dgm:cxn modelId="{F4260F8E-073B-4F17-B20C-B29A8E45E82B}" type="presParOf" srcId="{283435B3-7E52-425E-8582-7CC88568F574}" destId="{5F00111C-7E51-4A66-9322-9242B5D33239}" srcOrd="2" destOrd="0" presId="urn:microsoft.com/office/officeart/2005/8/layout/list1"/>
    <dgm:cxn modelId="{6BB8A596-E6C7-4E70-BC45-ECAC112F672E}" type="presParOf" srcId="{283435B3-7E52-425E-8582-7CC88568F574}" destId="{B78BDAD2-D88C-4DB7-AD82-680321D3591B}" srcOrd="3" destOrd="0" presId="urn:microsoft.com/office/officeart/2005/8/layout/list1"/>
    <dgm:cxn modelId="{AB9F3123-12A4-40A0-A5B5-930C36D53374}" type="presParOf" srcId="{283435B3-7E52-425E-8582-7CC88568F574}" destId="{DEA597D1-87B3-4BF7-A2DB-86EC651D2AED}" srcOrd="4" destOrd="0" presId="urn:microsoft.com/office/officeart/2005/8/layout/list1"/>
    <dgm:cxn modelId="{93C8BC44-249B-4B4B-9FFF-DE246B3FE25E}" type="presParOf" srcId="{DEA597D1-87B3-4BF7-A2DB-86EC651D2AED}" destId="{A70C4253-B98F-483F-AE7F-F9A745BEE5AD}" srcOrd="0" destOrd="0" presId="urn:microsoft.com/office/officeart/2005/8/layout/list1"/>
    <dgm:cxn modelId="{0A00EFC9-20CF-4243-9709-2DDD71402633}" type="presParOf" srcId="{DEA597D1-87B3-4BF7-A2DB-86EC651D2AED}" destId="{89B33FEE-662D-4176-BFE4-73FC520B0999}" srcOrd="1" destOrd="0" presId="urn:microsoft.com/office/officeart/2005/8/layout/list1"/>
    <dgm:cxn modelId="{6811E6B5-D9C1-4162-9A30-8D6CFBCE3156}" type="presParOf" srcId="{283435B3-7E52-425E-8582-7CC88568F574}" destId="{2FE7B1A7-69FA-46C5-985E-257039EB6ECF}" srcOrd="5" destOrd="0" presId="urn:microsoft.com/office/officeart/2005/8/layout/list1"/>
    <dgm:cxn modelId="{EFC2D306-9FEC-4EC8-B4B4-FB1E81444F0E}" type="presParOf" srcId="{283435B3-7E52-425E-8582-7CC88568F574}" destId="{0784321D-EF41-4D57-B511-DBF624A32A0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68EAB74-414F-4157-B0F1-AB0D3985146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zh-CN" altLang="en-US"/>
        </a:p>
      </dgm:t>
    </dgm:pt>
    <dgm:pt modelId="{AD3A850A-8195-4DE3-AF62-0E06FE977288}">
      <dgm:prSet phldrT="[文本]" custT="1"/>
      <dgm:spPr>
        <a:solidFill>
          <a:srgbClr val="18478F"/>
        </a:solidFill>
      </dgm:spPr>
      <dgm:t>
        <a:bodyPr/>
        <a:lstStyle/>
        <a:p>
          <a:pPr>
            <a:spcAft>
              <a:spcPts val="0"/>
            </a:spcAft>
          </a:pPr>
          <a:r>
            <a:rPr lang="zh-CN" altLang="en-US" sz="2400" dirty="0">
              <a:solidFill>
                <a:schemeClr val="bg1"/>
              </a:solidFill>
              <a:ea typeface="方正黑体简体"/>
            </a:rPr>
            <a:t>建筑业</a:t>
          </a:r>
          <a:endParaRPr lang="en-US" altLang="zh-CN" sz="2400" dirty="0">
            <a:solidFill>
              <a:schemeClr val="bg1"/>
            </a:solidFill>
            <a:ea typeface="方正黑体简体"/>
          </a:endParaRPr>
        </a:p>
        <a:p>
          <a:pPr>
            <a:spcAft>
              <a:spcPts val="0"/>
            </a:spcAft>
          </a:pPr>
          <a:r>
            <a:rPr lang="zh-CN" altLang="en-US" sz="2400" dirty="0">
              <a:solidFill>
                <a:schemeClr val="bg1"/>
              </a:solidFill>
              <a:ea typeface="方正黑体简体"/>
            </a:rPr>
            <a:t>房地产开发经营业</a:t>
          </a:r>
          <a:endParaRPr lang="en-US" altLang="zh-CN" sz="2400" dirty="0">
            <a:solidFill>
              <a:schemeClr val="bg1"/>
            </a:solidFill>
            <a:ea typeface="方正黑体简体"/>
          </a:endParaRPr>
        </a:p>
      </dgm:t>
    </dgm:pt>
    <dgm:pt modelId="{53EBAB33-03F4-4205-8B71-AF8307E00B3E}" cxnId="{56249550-8145-4045-AA1A-3BE634568785}" type="parTrans">
      <dgm:prSet/>
      <dgm:spPr/>
      <dgm:t>
        <a:bodyPr/>
        <a:lstStyle/>
        <a:p>
          <a:endParaRPr lang="zh-CN" altLang="en-US"/>
        </a:p>
      </dgm:t>
    </dgm:pt>
    <dgm:pt modelId="{B9991E9C-8161-47BC-8FA7-61642C0DB671}" cxnId="{56249550-8145-4045-AA1A-3BE634568785}" type="sibTrans">
      <dgm:prSet/>
      <dgm:spPr/>
      <dgm:t>
        <a:bodyPr/>
        <a:lstStyle/>
        <a:p>
          <a:endParaRPr lang="zh-CN" altLang="en-US"/>
        </a:p>
      </dgm:t>
    </dgm:pt>
    <dgm:pt modelId="{8850BB07-EB43-4075-9A81-5FD6612ED6C5}">
      <dgm:prSet phldrT="[文本]" custT="1"/>
      <dgm:spPr>
        <a:solidFill>
          <a:srgbClr val="18478F"/>
        </a:solidFill>
      </dgm:spPr>
      <dgm:t>
        <a:bodyPr/>
        <a:lstStyle/>
        <a:p>
          <a:r>
            <a:rPr lang="zh-CN" altLang="en-US" sz="1800" dirty="0">
              <a:ea typeface="方正黑体简体"/>
            </a:rPr>
            <a:t>资质证书复印件</a:t>
          </a:r>
        </a:p>
      </dgm:t>
    </dgm:pt>
    <dgm:pt modelId="{0B82AC12-CD8B-431F-AE8F-A9327715A4BF}" cxnId="{CEC33F3A-6F7B-4BF3-B061-433B12691353}" type="parTrans">
      <dgm:prSet/>
      <dgm:spPr/>
      <dgm:t>
        <a:bodyPr/>
        <a:lstStyle/>
        <a:p>
          <a:endParaRPr lang="zh-CN" altLang="en-US"/>
        </a:p>
      </dgm:t>
    </dgm:pt>
    <dgm:pt modelId="{F6E4697E-9D2A-4ED3-9ABA-9CE37FADB2DF}" cxnId="{CEC33F3A-6F7B-4BF3-B061-433B12691353}" type="sibTrans">
      <dgm:prSet/>
      <dgm:spPr/>
      <dgm:t>
        <a:bodyPr/>
        <a:lstStyle/>
        <a:p>
          <a:endParaRPr lang="zh-CN" altLang="en-US"/>
        </a:p>
      </dgm:t>
    </dgm:pt>
    <dgm:pt modelId="{6FE9AB7C-C1A1-4163-9A6F-0B73CD7BBF66}">
      <dgm:prSet phldrT="[文本]" custT="1"/>
      <dgm:spPr>
        <a:solidFill>
          <a:srgbClr val="18478F"/>
        </a:solidFill>
      </dgm:spPr>
      <dgm:t>
        <a:bodyPr/>
        <a:lstStyle/>
        <a:p>
          <a:pPr algn="l">
            <a:lnSpc>
              <a:spcPct val="100000"/>
            </a:lnSpc>
          </a:pPr>
          <a:r>
            <a:rPr lang="zh-CN" altLang="zh-CN" sz="1600" dirty="0">
              <a:ea typeface="方正黑体简体"/>
            </a:rPr>
            <a:t>带有“建筑业企业资质证书” 字样和住建部门公章页面的资质证书复印件</a:t>
          </a:r>
          <a:r>
            <a:rPr lang="zh-CN" altLang="en-US" sz="1600" dirty="0">
              <a:ea typeface="方正黑体简体"/>
            </a:rPr>
            <a:t>；</a:t>
          </a:r>
          <a:endParaRPr lang="en-US" altLang="zh-CN" sz="1600" dirty="0">
            <a:ea typeface="方正黑体简体"/>
          </a:endParaRPr>
        </a:p>
        <a:p>
          <a:pPr algn="l">
            <a:lnSpc>
              <a:spcPct val="100000"/>
            </a:lnSpc>
          </a:pPr>
          <a:r>
            <a:rPr lang="zh-CN" altLang="en-US" sz="1600" dirty="0">
              <a:latin typeface="方正黑体简体"/>
              <a:ea typeface="方正黑体简体"/>
            </a:rPr>
            <a:t>有资质的房地产开发经营业法人单位，还需提供房地产开发经营企业资质证书复印件。</a:t>
          </a:r>
          <a:endParaRPr lang="zh-CN" altLang="en-US" sz="1600" dirty="0">
            <a:ea typeface="方正黑体简体"/>
          </a:endParaRPr>
        </a:p>
      </dgm:t>
    </dgm:pt>
    <dgm:pt modelId="{EF363FA9-E0BD-4839-9A71-6463A716C580}" cxnId="{C9DABE3B-6A7B-4962-AB7D-893F0948DE27}" type="parTrans">
      <dgm:prSet/>
      <dgm:spPr/>
      <dgm:t>
        <a:bodyPr/>
        <a:lstStyle/>
        <a:p>
          <a:endParaRPr lang="zh-CN" altLang="en-US"/>
        </a:p>
      </dgm:t>
    </dgm:pt>
    <dgm:pt modelId="{816C0E7E-D6BF-43E4-92AB-7B5C59B3BD07}" cxnId="{C9DABE3B-6A7B-4962-AB7D-893F0948DE27}" type="sibTrans">
      <dgm:prSet/>
      <dgm:spPr/>
      <dgm:t>
        <a:bodyPr/>
        <a:lstStyle/>
        <a:p>
          <a:endParaRPr lang="zh-CN" altLang="en-US"/>
        </a:p>
      </dgm:t>
    </dgm:pt>
    <dgm:pt modelId="{D0BE4254-9575-46B7-8D7A-E304BA0DF089}">
      <dgm:prSet phldrT="[文本]" custT="1"/>
      <dgm:spPr/>
      <dgm:t>
        <a:bodyPr/>
        <a:lstStyle/>
        <a:p>
          <a:r>
            <a:rPr lang="zh-CN" altLang="en-US" sz="1800" dirty="0">
              <a:ea typeface="方正黑体简体"/>
            </a:rPr>
            <a:t>专业</a:t>
          </a:r>
        </a:p>
      </dgm:t>
    </dgm:pt>
    <dgm:pt modelId="{2200B8BF-DED4-4D97-8291-1529D0E80523}" cxnId="{781FD851-0892-4BE4-904F-5360673B605F}" type="parTrans">
      <dgm:prSet/>
      <dgm:spPr/>
      <dgm:t>
        <a:bodyPr/>
        <a:lstStyle/>
        <a:p>
          <a:endParaRPr lang="zh-CN" altLang="en-US"/>
        </a:p>
      </dgm:t>
    </dgm:pt>
    <dgm:pt modelId="{3BA22C3E-AEAC-4A33-BE86-4DC8D3492A3A}" cxnId="{781FD851-0892-4BE4-904F-5360673B605F}" type="sibTrans">
      <dgm:prSet/>
      <dgm:spPr/>
      <dgm:t>
        <a:bodyPr/>
        <a:lstStyle/>
        <a:p>
          <a:endParaRPr lang="zh-CN" altLang="en-US"/>
        </a:p>
      </dgm:t>
    </dgm:pt>
    <dgm:pt modelId="{6DBCBF82-8170-45F4-BC26-F712D62A7C25}">
      <dgm:prSet phldrT="[文本]" custT="1"/>
      <dgm:spPr/>
      <dgm:t>
        <a:bodyPr/>
        <a:lstStyle/>
        <a:p>
          <a:r>
            <a:rPr lang="zh-CN" altLang="en-US" sz="1800" dirty="0">
              <a:ea typeface="方正黑体简体"/>
            </a:rPr>
            <a:t>材料类型</a:t>
          </a:r>
        </a:p>
      </dgm:t>
    </dgm:pt>
    <dgm:pt modelId="{A5F2DF46-A85F-4FA2-8F78-693D00C3BDD9}" cxnId="{170DD5BA-75C1-41A6-BE7D-F93235F33F4A}" type="parTrans">
      <dgm:prSet/>
      <dgm:spPr/>
      <dgm:t>
        <a:bodyPr/>
        <a:lstStyle/>
        <a:p>
          <a:endParaRPr lang="zh-CN" altLang="en-US"/>
        </a:p>
      </dgm:t>
    </dgm:pt>
    <dgm:pt modelId="{713ABBC7-0D1C-4920-9722-F7857DB80C53}" cxnId="{170DD5BA-75C1-41A6-BE7D-F93235F33F4A}" type="sibTrans">
      <dgm:prSet/>
      <dgm:spPr/>
      <dgm:t>
        <a:bodyPr/>
        <a:lstStyle/>
        <a:p>
          <a:endParaRPr lang="zh-CN" altLang="en-US"/>
        </a:p>
      </dgm:t>
    </dgm:pt>
    <dgm:pt modelId="{76CB0D81-2E15-49B2-8EF2-994D083A7811}">
      <dgm:prSet phldrT="[文本]" custT="1"/>
      <dgm:spPr/>
      <dgm:t>
        <a:bodyPr/>
        <a:lstStyle/>
        <a:p>
          <a:r>
            <a:rPr lang="zh-CN" altLang="en-US" sz="1800" dirty="0">
              <a:ea typeface="方正黑体简体"/>
            </a:rPr>
            <a:t>报送要求</a:t>
          </a:r>
        </a:p>
      </dgm:t>
    </dgm:pt>
    <dgm:pt modelId="{9336F626-2453-4399-95D4-6D279A26383D}" cxnId="{0386C3D2-BCDB-4DA3-8ADA-0BBE2DD3CF9D}" type="parTrans">
      <dgm:prSet/>
      <dgm:spPr/>
      <dgm:t>
        <a:bodyPr/>
        <a:lstStyle/>
        <a:p>
          <a:endParaRPr lang="zh-CN" altLang="en-US"/>
        </a:p>
      </dgm:t>
    </dgm:pt>
    <dgm:pt modelId="{3154F7BD-1472-4FE3-9438-0B36F8730A30}" cxnId="{0386C3D2-BCDB-4DA3-8ADA-0BBE2DD3CF9D}" type="sibTrans">
      <dgm:prSet/>
      <dgm:spPr/>
      <dgm:t>
        <a:bodyPr/>
        <a:lstStyle/>
        <a:p>
          <a:endParaRPr lang="zh-CN" altLang="en-US"/>
        </a:p>
      </dgm:t>
    </dgm:pt>
    <dgm:pt modelId="{8F01BB0C-8E20-42B3-91EF-EB8ADCD3E3CB}">
      <dgm:prSet phldrT="[文本]" custT="1"/>
      <dgm:spPr>
        <a:solidFill>
          <a:srgbClr val="18478F"/>
        </a:solidFill>
      </dgm:spPr>
      <dgm:t>
        <a:bodyPr/>
        <a:lstStyle/>
        <a:p>
          <a:r>
            <a:rPr lang="zh-CN" altLang="en-US" sz="1800" dirty="0">
              <a:ea typeface="方正黑体简体"/>
            </a:rPr>
            <a:t>共性材料</a:t>
          </a:r>
        </a:p>
      </dgm:t>
    </dgm:pt>
    <dgm:pt modelId="{38F38F8B-136E-45A4-A0E7-DAF8BC4D8969}" cxnId="{000BDB35-5FE6-4F1F-B088-02EBC7A6697D}" type="parTrans">
      <dgm:prSet/>
      <dgm:spPr/>
      <dgm:t>
        <a:bodyPr/>
        <a:lstStyle/>
        <a:p>
          <a:endParaRPr lang="zh-CN" altLang="en-US"/>
        </a:p>
      </dgm:t>
    </dgm:pt>
    <dgm:pt modelId="{145BF4CB-8B1D-415B-B2B3-3C73EA6C2BA3}" cxnId="{000BDB35-5FE6-4F1F-B088-02EBC7A6697D}" type="sibTrans">
      <dgm:prSet/>
      <dgm:spPr/>
      <dgm:t>
        <a:bodyPr/>
        <a:lstStyle/>
        <a:p>
          <a:endParaRPr lang="zh-CN" altLang="en-US"/>
        </a:p>
      </dgm:t>
    </dgm:pt>
    <dgm:pt modelId="{F0A4B342-6AE6-4828-957D-E680AE9CFF82}">
      <dgm:prSet phldrT="[文本]" custT="1"/>
      <dgm:spPr>
        <a:solidFill>
          <a:srgbClr val="18478F"/>
        </a:solidFill>
      </dgm:spPr>
      <dgm:t>
        <a:bodyPr/>
        <a:lstStyle/>
        <a:p>
          <a:pPr algn="l">
            <a:lnSpc>
              <a:spcPct val="70000"/>
            </a:lnSpc>
          </a:pPr>
          <a:r>
            <a:rPr lang="en-US" altLang="zh-CN" sz="1600" dirty="0">
              <a:ea typeface="方正黑体简体"/>
            </a:rPr>
            <a:t>《</a:t>
          </a:r>
          <a:r>
            <a:rPr lang="zh-CN" altLang="en-US" sz="1600" dirty="0">
              <a:ea typeface="方正黑体简体"/>
            </a:rPr>
            <a:t>调查单位</a:t>
          </a:r>
          <a:r>
            <a:rPr lang="zh-CN" altLang="en-US" sz="1600" dirty="0">
              <a:solidFill>
                <a:srgbClr val="FFC000"/>
              </a:solidFill>
              <a:ea typeface="方正黑体简体"/>
            </a:rPr>
            <a:t>月度</a:t>
          </a:r>
          <a:r>
            <a:rPr lang="zh-CN" altLang="en-US" sz="1600" dirty="0">
              <a:ea typeface="方正黑体简体"/>
            </a:rPr>
            <a:t>审核登记表（一）</a:t>
          </a:r>
          <a:r>
            <a:rPr lang="en-US" altLang="zh-CN" sz="1600" dirty="0">
              <a:ea typeface="方正黑体简体"/>
            </a:rPr>
            <a:t>》</a:t>
          </a:r>
        </a:p>
        <a:p>
          <a:pPr algn="l">
            <a:lnSpc>
              <a:spcPct val="70000"/>
            </a:lnSpc>
          </a:pPr>
          <a:r>
            <a:rPr lang="en-US" altLang="zh-CN" sz="1600" dirty="0">
              <a:ea typeface="方正黑体简体"/>
            </a:rPr>
            <a:t>  </a:t>
          </a:r>
          <a:r>
            <a:rPr lang="zh-CN" altLang="en-US" sz="1600" dirty="0">
              <a:ea typeface="方正黑体简体"/>
            </a:rPr>
            <a:t>营业执照（证书）复印件</a:t>
          </a:r>
        </a:p>
      </dgm:t>
    </dgm:pt>
    <dgm:pt modelId="{32E16B87-3C0D-48A9-99D4-A4B4D53EAB2C}" cxnId="{AA0CA7AE-9AF6-4FAB-8F32-5AD071DE5CEC}" type="parTrans">
      <dgm:prSet/>
      <dgm:spPr/>
      <dgm:t>
        <a:bodyPr/>
        <a:lstStyle/>
        <a:p>
          <a:endParaRPr lang="zh-CN" altLang="en-US"/>
        </a:p>
      </dgm:t>
    </dgm:pt>
    <dgm:pt modelId="{0BE88923-DE15-494E-8247-321DFDE9E081}" cxnId="{AA0CA7AE-9AF6-4FAB-8F32-5AD071DE5CEC}" type="sibTrans">
      <dgm:prSet/>
      <dgm:spPr/>
      <dgm:t>
        <a:bodyPr/>
        <a:lstStyle/>
        <a:p>
          <a:endParaRPr lang="zh-CN" altLang="en-US"/>
        </a:p>
      </dgm:t>
    </dgm:pt>
    <dgm:pt modelId="{C4BAB441-0AB7-4286-BBF1-E7E3BCBD8A5B}" type="pres">
      <dgm:prSet presAssocID="{168EAB74-414F-4157-B0F1-AB0D39851463}" presName="mainComposite" presStyleCnt="0">
        <dgm:presLayoutVars>
          <dgm:chPref val="1"/>
          <dgm:dir/>
          <dgm:animOne val="branch"/>
          <dgm:animLvl val="lvl"/>
          <dgm:resizeHandles val="exact"/>
        </dgm:presLayoutVars>
      </dgm:prSet>
      <dgm:spPr/>
      <dgm:t>
        <a:bodyPr/>
        <a:lstStyle/>
        <a:p>
          <a:endParaRPr lang="zh-CN" altLang="en-US"/>
        </a:p>
      </dgm:t>
    </dgm:pt>
    <dgm:pt modelId="{AEE61EFB-8722-4556-9AA5-BC99D69DA1E0}" type="pres">
      <dgm:prSet presAssocID="{168EAB74-414F-4157-B0F1-AB0D39851463}" presName="hierFlow" presStyleCnt="0"/>
      <dgm:spPr/>
    </dgm:pt>
    <dgm:pt modelId="{529BBF07-02BC-4E98-B70D-D054D274DAF8}" type="pres">
      <dgm:prSet presAssocID="{168EAB74-414F-4157-B0F1-AB0D39851463}" presName="firstBuf" presStyleCnt="0"/>
      <dgm:spPr/>
    </dgm:pt>
    <dgm:pt modelId="{26987009-C72E-4A8E-BF4D-EC69E189B307}" type="pres">
      <dgm:prSet presAssocID="{168EAB74-414F-4157-B0F1-AB0D39851463}" presName="hierChild1" presStyleCnt="0">
        <dgm:presLayoutVars>
          <dgm:chPref val="1"/>
          <dgm:animOne val="branch"/>
          <dgm:animLvl val="lvl"/>
        </dgm:presLayoutVars>
      </dgm:prSet>
      <dgm:spPr/>
    </dgm:pt>
    <dgm:pt modelId="{060CB738-41D0-4497-A0D3-09B3D39214D9}" type="pres">
      <dgm:prSet presAssocID="{AD3A850A-8195-4DE3-AF62-0E06FE977288}" presName="Name17" presStyleCnt="0"/>
      <dgm:spPr/>
    </dgm:pt>
    <dgm:pt modelId="{DD5678C6-1EED-4851-B36C-A1A9444A6166}" type="pres">
      <dgm:prSet presAssocID="{AD3A850A-8195-4DE3-AF62-0E06FE977288}" presName="level1Shape" presStyleLbl="node0" presStyleIdx="0" presStyleCnt="1" custScaleX="261531" custScaleY="228584" custLinFactY="-34877" custLinFactNeighborX="3916" custLinFactNeighborY="-100000">
        <dgm:presLayoutVars>
          <dgm:chPref val="3"/>
        </dgm:presLayoutVars>
      </dgm:prSet>
      <dgm:spPr/>
      <dgm:t>
        <a:bodyPr/>
        <a:lstStyle/>
        <a:p>
          <a:endParaRPr lang="zh-CN" altLang="en-US"/>
        </a:p>
      </dgm:t>
    </dgm:pt>
    <dgm:pt modelId="{4752381E-79BF-48F0-A5B0-D4D729080008}" type="pres">
      <dgm:prSet presAssocID="{AD3A850A-8195-4DE3-AF62-0E06FE977288}" presName="hierChild2" presStyleCnt="0"/>
      <dgm:spPr/>
    </dgm:pt>
    <dgm:pt modelId="{EB3E92C7-5E07-43CB-86D8-24EDB569C4F7}" type="pres">
      <dgm:prSet presAssocID="{38F38F8B-136E-45A4-A0E7-DAF8BC4D8969}" presName="Name25" presStyleLbl="parChTrans1D2" presStyleIdx="0" presStyleCnt="2" custScaleX="2000000"/>
      <dgm:spPr/>
      <dgm:t>
        <a:bodyPr/>
        <a:lstStyle/>
        <a:p>
          <a:endParaRPr lang="zh-CN" altLang="en-US"/>
        </a:p>
      </dgm:t>
    </dgm:pt>
    <dgm:pt modelId="{11E7913F-D95F-4C3F-8142-E9A45250C2FD}" type="pres">
      <dgm:prSet presAssocID="{38F38F8B-136E-45A4-A0E7-DAF8BC4D8969}" presName="connTx" presStyleLbl="parChTrans1D2" presStyleIdx="0" presStyleCnt="2"/>
      <dgm:spPr/>
      <dgm:t>
        <a:bodyPr/>
        <a:lstStyle/>
        <a:p>
          <a:endParaRPr lang="zh-CN" altLang="en-US"/>
        </a:p>
      </dgm:t>
    </dgm:pt>
    <dgm:pt modelId="{41A51CD0-D914-4B56-8141-1BE99CB549CD}" type="pres">
      <dgm:prSet presAssocID="{8F01BB0C-8E20-42B3-91EF-EB8ADCD3E3CB}" presName="Name30" presStyleCnt="0"/>
      <dgm:spPr/>
    </dgm:pt>
    <dgm:pt modelId="{0BEBD3CA-98DB-42F7-8B3B-C8ED487F206A}" type="pres">
      <dgm:prSet presAssocID="{8F01BB0C-8E20-42B3-91EF-EB8ADCD3E3CB}" presName="level2Shape" presStyleLbl="node2" presStyleIdx="0" presStyleCnt="2" custScaleX="288103" custLinFactY="-33163" custLinFactNeighborX="-1815" custLinFactNeighborY="-100000"/>
      <dgm:spPr/>
      <dgm:t>
        <a:bodyPr/>
        <a:lstStyle/>
        <a:p>
          <a:endParaRPr lang="zh-CN" altLang="en-US"/>
        </a:p>
      </dgm:t>
    </dgm:pt>
    <dgm:pt modelId="{8F5D32A0-C005-4694-B5C7-2FF99B0034AB}" type="pres">
      <dgm:prSet presAssocID="{8F01BB0C-8E20-42B3-91EF-EB8ADCD3E3CB}" presName="hierChild3" presStyleCnt="0"/>
      <dgm:spPr/>
    </dgm:pt>
    <dgm:pt modelId="{50D403A1-5929-4C9F-98D4-493F10EFCAE9}" type="pres">
      <dgm:prSet presAssocID="{32E16B87-3C0D-48A9-99D4-A4B4D53EAB2C}" presName="Name25" presStyleLbl="parChTrans1D3" presStyleIdx="0" presStyleCnt="2" custScaleX="2000000"/>
      <dgm:spPr/>
      <dgm:t>
        <a:bodyPr/>
        <a:lstStyle/>
        <a:p>
          <a:endParaRPr lang="zh-CN" altLang="en-US"/>
        </a:p>
      </dgm:t>
    </dgm:pt>
    <dgm:pt modelId="{0BF73C94-1BB3-4E9A-8D5F-B207EFBA4421}" type="pres">
      <dgm:prSet presAssocID="{32E16B87-3C0D-48A9-99D4-A4B4D53EAB2C}" presName="connTx" presStyleLbl="parChTrans1D3" presStyleIdx="0" presStyleCnt="2"/>
      <dgm:spPr/>
      <dgm:t>
        <a:bodyPr/>
        <a:lstStyle/>
        <a:p>
          <a:endParaRPr lang="zh-CN" altLang="en-US"/>
        </a:p>
      </dgm:t>
    </dgm:pt>
    <dgm:pt modelId="{41C704AC-9D05-4D8B-BCBF-83A5D871DEE9}" type="pres">
      <dgm:prSet presAssocID="{F0A4B342-6AE6-4828-957D-E680AE9CFF82}" presName="Name30" presStyleCnt="0"/>
      <dgm:spPr/>
    </dgm:pt>
    <dgm:pt modelId="{8849AA26-9A8A-4212-B325-9CDDF7E03B13}" type="pres">
      <dgm:prSet presAssocID="{F0A4B342-6AE6-4828-957D-E680AE9CFF82}" presName="level2Shape" presStyleLbl="node3" presStyleIdx="0" presStyleCnt="2" custScaleX="387227" custScaleY="174286" custLinFactY="-32662" custLinFactNeighborX="-8460" custLinFactNeighborY="-100000"/>
      <dgm:spPr/>
      <dgm:t>
        <a:bodyPr/>
        <a:lstStyle/>
        <a:p>
          <a:endParaRPr lang="zh-CN" altLang="en-US"/>
        </a:p>
      </dgm:t>
    </dgm:pt>
    <dgm:pt modelId="{0BD60EA9-4DC9-4BDE-8F66-4B3E9FB5D58A}" type="pres">
      <dgm:prSet presAssocID="{F0A4B342-6AE6-4828-957D-E680AE9CFF82}" presName="hierChild3" presStyleCnt="0"/>
      <dgm:spPr/>
    </dgm:pt>
    <dgm:pt modelId="{4C08B5BD-BBBD-46FE-B6F9-9D16C6BDF451}" type="pres">
      <dgm:prSet presAssocID="{0B82AC12-CD8B-431F-AE8F-A9327715A4BF}" presName="Name25" presStyleLbl="parChTrans1D2" presStyleIdx="1" presStyleCnt="2" custScaleX="2000000"/>
      <dgm:spPr/>
      <dgm:t>
        <a:bodyPr/>
        <a:lstStyle/>
        <a:p>
          <a:endParaRPr lang="zh-CN" altLang="en-US"/>
        </a:p>
      </dgm:t>
    </dgm:pt>
    <dgm:pt modelId="{7C6236E9-FA9A-472B-B8A6-DD530FCC8BD1}" type="pres">
      <dgm:prSet presAssocID="{0B82AC12-CD8B-431F-AE8F-A9327715A4BF}" presName="connTx" presStyleLbl="parChTrans1D2" presStyleIdx="1" presStyleCnt="2"/>
      <dgm:spPr/>
      <dgm:t>
        <a:bodyPr/>
        <a:lstStyle/>
        <a:p>
          <a:endParaRPr lang="zh-CN" altLang="en-US"/>
        </a:p>
      </dgm:t>
    </dgm:pt>
    <dgm:pt modelId="{35C8CB19-8BF6-4274-880F-FDA07639D101}" type="pres">
      <dgm:prSet presAssocID="{8850BB07-EB43-4075-9A81-5FD6612ED6C5}" presName="Name30" presStyleCnt="0"/>
      <dgm:spPr/>
    </dgm:pt>
    <dgm:pt modelId="{FA7ACC2D-4173-4BC4-803D-7941C884904F}" type="pres">
      <dgm:prSet presAssocID="{8850BB07-EB43-4075-9A81-5FD6612ED6C5}" presName="level2Shape" presStyleLbl="node2" presStyleIdx="1" presStyleCnt="2" custScaleX="288897" custLinFactY="-31668" custLinFactNeighborX="-2212" custLinFactNeighborY="-100000"/>
      <dgm:spPr/>
      <dgm:t>
        <a:bodyPr/>
        <a:lstStyle/>
        <a:p>
          <a:endParaRPr lang="zh-CN" altLang="en-US"/>
        </a:p>
      </dgm:t>
    </dgm:pt>
    <dgm:pt modelId="{F1501AAA-AFF3-4747-AD1E-6277B1C98791}" type="pres">
      <dgm:prSet presAssocID="{8850BB07-EB43-4075-9A81-5FD6612ED6C5}" presName="hierChild3" presStyleCnt="0"/>
      <dgm:spPr/>
    </dgm:pt>
    <dgm:pt modelId="{B9747556-AE1B-4C5C-9CF2-7EBD15FDBACF}" type="pres">
      <dgm:prSet presAssocID="{EF363FA9-E0BD-4839-9A71-6463A716C580}" presName="Name25" presStyleLbl="parChTrans1D3" presStyleIdx="1" presStyleCnt="2" custScaleX="2000000"/>
      <dgm:spPr/>
      <dgm:t>
        <a:bodyPr/>
        <a:lstStyle/>
        <a:p>
          <a:endParaRPr lang="zh-CN" altLang="en-US"/>
        </a:p>
      </dgm:t>
    </dgm:pt>
    <dgm:pt modelId="{9947C3DD-CFFA-43CE-B2A1-8595AD3DE5C3}" type="pres">
      <dgm:prSet presAssocID="{EF363FA9-E0BD-4839-9A71-6463A716C580}" presName="connTx" presStyleLbl="parChTrans1D3" presStyleIdx="1" presStyleCnt="2"/>
      <dgm:spPr/>
      <dgm:t>
        <a:bodyPr/>
        <a:lstStyle/>
        <a:p>
          <a:endParaRPr lang="zh-CN" altLang="en-US"/>
        </a:p>
      </dgm:t>
    </dgm:pt>
    <dgm:pt modelId="{FC4B35E4-37D7-4FF5-9490-C568CDE176DC}" type="pres">
      <dgm:prSet presAssocID="{6FE9AB7C-C1A1-4163-9A6F-0B73CD7BBF66}" presName="Name30" presStyleCnt="0"/>
      <dgm:spPr/>
    </dgm:pt>
    <dgm:pt modelId="{1B491E28-ABBF-4D00-A6BA-BDD9F3D4E087}" type="pres">
      <dgm:prSet presAssocID="{6FE9AB7C-C1A1-4163-9A6F-0B73CD7BBF66}" presName="level2Shape" presStyleLbl="node3" presStyleIdx="1" presStyleCnt="2" custScaleX="388439" custScaleY="346459" custLinFactY="-31340" custLinFactNeighborX="-9699" custLinFactNeighborY="-100000"/>
      <dgm:spPr/>
      <dgm:t>
        <a:bodyPr/>
        <a:lstStyle/>
        <a:p>
          <a:endParaRPr lang="zh-CN" altLang="en-US"/>
        </a:p>
      </dgm:t>
    </dgm:pt>
    <dgm:pt modelId="{979EB370-92FF-4A2B-9B89-B3EA7C6554D6}" type="pres">
      <dgm:prSet presAssocID="{6FE9AB7C-C1A1-4163-9A6F-0B73CD7BBF66}" presName="hierChild3" presStyleCnt="0"/>
      <dgm:spPr/>
    </dgm:pt>
    <dgm:pt modelId="{09D64C6F-9420-4137-87CB-EE89FAD5F9C7}" type="pres">
      <dgm:prSet presAssocID="{168EAB74-414F-4157-B0F1-AB0D39851463}" presName="bgShapesFlow" presStyleCnt="0"/>
      <dgm:spPr/>
    </dgm:pt>
    <dgm:pt modelId="{10D42C1D-59C6-40AE-930C-A24C1A8AB19A}" type="pres">
      <dgm:prSet presAssocID="{D0BE4254-9575-46B7-8D7A-E304BA0DF089}" presName="rectComp" presStyleCnt="0"/>
      <dgm:spPr/>
    </dgm:pt>
    <dgm:pt modelId="{3BDAA9E7-E7C1-4687-9C04-3403CC510024}" type="pres">
      <dgm:prSet presAssocID="{D0BE4254-9575-46B7-8D7A-E304BA0DF089}" presName="bgRect" presStyleLbl="bgShp" presStyleIdx="0" presStyleCnt="3" custScaleX="238148" custScaleY="100000"/>
      <dgm:spPr/>
      <dgm:t>
        <a:bodyPr/>
        <a:lstStyle/>
        <a:p>
          <a:endParaRPr lang="zh-CN" altLang="en-US"/>
        </a:p>
      </dgm:t>
    </dgm:pt>
    <dgm:pt modelId="{6CEA8457-86B3-441C-B31A-D32CB27AA7D9}" type="pres">
      <dgm:prSet presAssocID="{D0BE4254-9575-46B7-8D7A-E304BA0DF089}" presName="bgRectTx" presStyleLbl="bgShp" presStyleIdx="0" presStyleCnt="3">
        <dgm:presLayoutVars>
          <dgm:bulletEnabled val="1"/>
        </dgm:presLayoutVars>
      </dgm:prSet>
      <dgm:spPr/>
      <dgm:t>
        <a:bodyPr/>
        <a:lstStyle/>
        <a:p>
          <a:endParaRPr lang="zh-CN" altLang="en-US"/>
        </a:p>
      </dgm:t>
    </dgm:pt>
    <dgm:pt modelId="{996E7304-BFDE-494E-85DF-F96906B23BB5}" type="pres">
      <dgm:prSet presAssocID="{D0BE4254-9575-46B7-8D7A-E304BA0DF089}" presName="spComp" presStyleCnt="0"/>
      <dgm:spPr/>
    </dgm:pt>
    <dgm:pt modelId="{8F4B081D-545C-4CDF-B76A-E69C6A3266E3}" type="pres">
      <dgm:prSet presAssocID="{D0BE4254-9575-46B7-8D7A-E304BA0DF089}" presName="hSp" presStyleCnt="0"/>
      <dgm:spPr/>
    </dgm:pt>
    <dgm:pt modelId="{14C0EA4D-A0A2-4E1F-897E-391BE920754B}" type="pres">
      <dgm:prSet presAssocID="{6DBCBF82-8170-45F4-BC26-F712D62A7C25}" presName="rectComp" presStyleCnt="0"/>
      <dgm:spPr/>
    </dgm:pt>
    <dgm:pt modelId="{B406BF88-3EF6-4CCA-B5B5-2F637B84B9AA}" type="pres">
      <dgm:prSet presAssocID="{6DBCBF82-8170-45F4-BC26-F712D62A7C25}" presName="bgRect" presStyleLbl="bgShp" presStyleIdx="1" presStyleCnt="3" custScaleX="264538" custScaleY="100000" custLinFactNeighborX="-10719"/>
      <dgm:spPr/>
      <dgm:t>
        <a:bodyPr/>
        <a:lstStyle/>
        <a:p>
          <a:endParaRPr lang="zh-CN" altLang="en-US"/>
        </a:p>
      </dgm:t>
    </dgm:pt>
    <dgm:pt modelId="{92C328C2-7B8F-489D-8256-FAA5E255ECD0}" type="pres">
      <dgm:prSet presAssocID="{6DBCBF82-8170-45F4-BC26-F712D62A7C25}" presName="bgRectTx" presStyleLbl="bgShp" presStyleIdx="1" presStyleCnt="3">
        <dgm:presLayoutVars>
          <dgm:bulletEnabled val="1"/>
        </dgm:presLayoutVars>
      </dgm:prSet>
      <dgm:spPr/>
      <dgm:t>
        <a:bodyPr/>
        <a:lstStyle/>
        <a:p>
          <a:endParaRPr lang="zh-CN" altLang="en-US"/>
        </a:p>
      </dgm:t>
    </dgm:pt>
    <dgm:pt modelId="{E5EE7177-4749-4E54-8380-4578C8620726}" type="pres">
      <dgm:prSet presAssocID="{6DBCBF82-8170-45F4-BC26-F712D62A7C25}" presName="spComp" presStyleCnt="0"/>
      <dgm:spPr/>
    </dgm:pt>
    <dgm:pt modelId="{EEC20DB9-E3E1-40C0-B6BB-339F30965DCD}" type="pres">
      <dgm:prSet presAssocID="{6DBCBF82-8170-45F4-BC26-F712D62A7C25}" presName="hSp" presStyleCnt="0"/>
      <dgm:spPr/>
    </dgm:pt>
    <dgm:pt modelId="{35345999-D51C-4AA6-859C-20D2942CED8A}" type="pres">
      <dgm:prSet presAssocID="{76CB0D81-2E15-49B2-8EF2-994D083A7811}" presName="rectComp" presStyleCnt="0"/>
      <dgm:spPr/>
    </dgm:pt>
    <dgm:pt modelId="{C17E6F9F-AAAA-48C9-AA91-A27C635FEE5D}" type="pres">
      <dgm:prSet presAssocID="{76CB0D81-2E15-49B2-8EF2-994D083A7811}" presName="bgRect" presStyleLbl="bgShp" presStyleIdx="2" presStyleCnt="3" custScaleX="349092" custScaleY="100000" custLinFactNeighborX="-22060" custLinFactNeighborY="-168"/>
      <dgm:spPr/>
      <dgm:t>
        <a:bodyPr/>
        <a:lstStyle/>
        <a:p>
          <a:endParaRPr lang="zh-CN" altLang="en-US"/>
        </a:p>
      </dgm:t>
    </dgm:pt>
    <dgm:pt modelId="{ABC072CA-33B5-4698-A9FC-A8C7E46DD26B}" type="pres">
      <dgm:prSet presAssocID="{76CB0D81-2E15-49B2-8EF2-994D083A7811}" presName="bgRectTx" presStyleLbl="bgShp" presStyleIdx="2" presStyleCnt="3">
        <dgm:presLayoutVars>
          <dgm:bulletEnabled val="1"/>
        </dgm:presLayoutVars>
      </dgm:prSet>
      <dgm:spPr/>
      <dgm:t>
        <a:bodyPr/>
        <a:lstStyle/>
        <a:p>
          <a:endParaRPr lang="zh-CN" altLang="en-US"/>
        </a:p>
      </dgm:t>
    </dgm:pt>
  </dgm:ptLst>
  <dgm:cxnLst>
    <dgm:cxn modelId="{C9DABE3B-6A7B-4962-AB7D-893F0948DE27}" srcId="{8850BB07-EB43-4075-9A81-5FD6612ED6C5}" destId="{6FE9AB7C-C1A1-4163-9A6F-0B73CD7BBF66}" srcOrd="0" destOrd="0" parTransId="{EF363FA9-E0BD-4839-9A71-6463A716C580}" sibTransId="{816C0E7E-D6BF-43E4-92AB-7B5C59B3BD07}"/>
    <dgm:cxn modelId="{46DD6D1B-916D-4E9F-83A4-6ECA34B8F51E}" type="presOf" srcId="{76CB0D81-2E15-49B2-8EF2-994D083A7811}" destId="{C17E6F9F-AAAA-48C9-AA91-A27C635FEE5D}" srcOrd="0" destOrd="0" presId="urn:microsoft.com/office/officeart/2005/8/layout/hierarchy5"/>
    <dgm:cxn modelId="{53E6E939-8216-41A3-98B3-4F5E345561C6}" type="presOf" srcId="{F0A4B342-6AE6-4828-957D-E680AE9CFF82}" destId="{8849AA26-9A8A-4212-B325-9CDDF7E03B13}" srcOrd="0" destOrd="0" presId="urn:microsoft.com/office/officeart/2005/8/layout/hierarchy5"/>
    <dgm:cxn modelId="{AA0CA7AE-9AF6-4FAB-8F32-5AD071DE5CEC}" srcId="{8F01BB0C-8E20-42B3-91EF-EB8ADCD3E3CB}" destId="{F0A4B342-6AE6-4828-957D-E680AE9CFF82}" srcOrd="0" destOrd="0" parTransId="{32E16B87-3C0D-48A9-99D4-A4B4D53EAB2C}" sibTransId="{0BE88923-DE15-494E-8247-321DFDE9E081}"/>
    <dgm:cxn modelId="{56249550-8145-4045-AA1A-3BE634568785}" srcId="{168EAB74-414F-4157-B0F1-AB0D39851463}" destId="{AD3A850A-8195-4DE3-AF62-0E06FE977288}" srcOrd="0" destOrd="0" parTransId="{53EBAB33-03F4-4205-8B71-AF8307E00B3E}" sibTransId="{B9991E9C-8161-47BC-8FA7-61642C0DB671}"/>
    <dgm:cxn modelId="{FF48498A-BEB7-41B1-8A69-2F9C18881D3F}" type="presOf" srcId="{6DBCBF82-8170-45F4-BC26-F712D62A7C25}" destId="{92C328C2-7B8F-489D-8256-FAA5E255ECD0}" srcOrd="1" destOrd="0" presId="urn:microsoft.com/office/officeart/2005/8/layout/hierarchy5"/>
    <dgm:cxn modelId="{7B9BF762-214E-47C1-90B4-243AB06C5D8C}" type="presOf" srcId="{8F01BB0C-8E20-42B3-91EF-EB8ADCD3E3CB}" destId="{0BEBD3CA-98DB-42F7-8B3B-C8ED487F206A}" srcOrd="0" destOrd="0" presId="urn:microsoft.com/office/officeart/2005/8/layout/hierarchy5"/>
    <dgm:cxn modelId="{2B198178-9EE2-4944-853C-374E0F5FDA27}" type="presOf" srcId="{D0BE4254-9575-46B7-8D7A-E304BA0DF089}" destId="{3BDAA9E7-E7C1-4687-9C04-3403CC510024}" srcOrd="0" destOrd="0" presId="urn:microsoft.com/office/officeart/2005/8/layout/hierarchy5"/>
    <dgm:cxn modelId="{A76476C3-2045-4B4B-ACE8-DB529A461BAF}" type="presOf" srcId="{38F38F8B-136E-45A4-A0E7-DAF8BC4D8969}" destId="{11E7913F-D95F-4C3F-8142-E9A45250C2FD}" srcOrd="1" destOrd="0" presId="urn:microsoft.com/office/officeart/2005/8/layout/hierarchy5"/>
    <dgm:cxn modelId="{58C41E9E-5A25-481F-82B6-5CD87A999981}" type="presOf" srcId="{168EAB74-414F-4157-B0F1-AB0D39851463}" destId="{C4BAB441-0AB7-4286-BBF1-E7E3BCBD8A5B}" srcOrd="0" destOrd="0" presId="urn:microsoft.com/office/officeart/2005/8/layout/hierarchy5"/>
    <dgm:cxn modelId="{0386C3D2-BCDB-4DA3-8ADA-0BBE2DD3CF9D}" srcId="{168EAB74-414F-4157-B0F1-AB0D39851463}" destId="{76CB0D81-2E15-49B2-8EF2-994D083A7811}" srcOrd="3" destOrd="0" parTransId="{9336F626-2453-4399-95D4-6D279A26383D}" sibTransId="{3154F7BD-1472-4FE3-9438-0B36F8730A30}"/>
    <dgm:cxn modelId="{781FD851-0892-4BE4-904F-5360673B605F}" srcId="{168EAB74-414F-4157-B0F1-AB0D39851463}" destId="{D0BE4254-9575-46B7-8D7A-E304BA0DF089}" srcOrd="1" destOrd="0" parTransId="{2200B8BF-DED4-4D97-8291-1529D0E80523}" sibTransId="{3BA22C3E-AEAC-4A33-BE86-4DC8D3492A3A}"/>
    <dgm:cxn modelId="{4D46E5F4-107B-4303-9F1A-0C58739A134A}" type="presOf" srcId="{D0BE4254-9575-46B7-8D7A-E304BA0DF089}" destId="{6CEA8457-86B3-441C-B31A-D32CB27AA7D9}" srcOrd="1" destOrd="0" presId="urn:microsoft.com/office/officeart/2005/8/layout/hierarchy5"/>
    <dgm:cxn modelId="{62266A33-61E2-4767-92C4-D005A1B44C83}" type="presOf" srcId="{32E16B87-3C0D-48A9-99D4-A4B4D53EAB2C}" destId="{0BF73C94-1BB3-4E9A-8D5F-B207EFBA4421}" srcOrd="1" destOrd="0" presId="urn:microsoft.com/office/officeart/2005/8/layout/hierarchy5"/>
    <dgm:cxn modelId="{C982DF6E-F3EF-484A-AB4C-5F08F134268E}" type="presOf" srcId="{AD3A850A-8195-4DE3-AF62-0E06FE977288}" destId="{DD5678C6-1EED-4851-B36C-A1A9444A6166}" srcOrd="0" destOrd="0" presId="urn:microsoft.com/office/officeart/2005/8/layout/hierarchy5"/>
    <dgm:cxn modelId="{CEC33F3A-6F7B-4BF3-B061-433B12691353}" srcId="{AD3A850A-8195-4DE3-AF62-0E06FE977288}" destId="{8850BB07-EB43-4075-9A81-5FD6612ED6C5}" srcOrd="1" destOrd="0" parTransId="{0B82AC12-CD8B-431F-AE8F-A9327715A4BF}" sibTransId="{F6E4697E-9D2A-4ED3-9ABA-9CE37FADB2DF}"/>
    <dgm:cxn modelId="{B149C2D4-DC68-4B86-9612-0F86B0C22F87}" type="presOf" srcId="{6DBCBF82-8170-45F4-BC26-F712D62A7C25}" destId="{B406BF88-3EF6-4CCA-B5B5-2F637B84B9AA}" srcOrd="0" destOrd="0" presId="urn:microsoft.com/office/officeart/2005/8/layout/hierarchy5"/>
    <dgm:cxn modelId="{000BDB35-5FE6-4F1F-B088-02EBC7A6697D}" srcId="{AD3A850A-8195-4DE3-AF62-0E06FE977288}" destId="{8F01BB0C-8E20-42B3-91EF-EB8ADCD3E3CB}" srcOrd="0" destOrd="0" parTransId="{38F38F8B-136E-45A4-A0E7-DAF8BC4D8969}" sibTransId="{145BF4CB-8B1D-415B-B2B3-3C73EA6C2BA3}"/>
    <dgm:cxn modelId="{8FFD2FCB-75E0-44CD-B9D6-7DD22CC7F07B}" type="presOf" srcId="{0B82AC12-CD8B-431F-AE8F-A9327715A4BF}" destId="{4C08B5BD-BBBD-46FE-B6F9-9D16C6BDF451}" srcOrd="0" destOrd="0" presId="urn:microsoft.com/office/officeart/2005/8/layout/hierarchy5"/>
    <dgm:cxn modelId="{8B04B5C9-E947-45D5-B7E7-A7DD83C046EA}" type="presOf" srcId="{76CB0D81-2E15-49B2-8EF2-994D083A7811}" destId="{ABC072CA-33B5-4698-A9FC-A8C7E46DD26B}" srcOrd="1" destOrd="0" presId="urn:microsoft.com/office/officeart/2005/8/layout/hierarchy5"/>
    <dgm:cxn modelId="{6DB003F5-44F6-47A4-8B1E-C012DF2EEE57}" type="presOf" srcId="{6FE9AB7C-C1A1-4163-9A6F-0B73CD7BBF66}" destId="{1B491E28-ABBF-4D00-A6BA-BDD9F3D4E087}" srcOrd="0" destOrd="0" presId="urn:microsoft.com/office/officeart/2005/8/layout/hierarchy5"/>
    <dgm:cxn modelId="{142C2BE7-F191-4BD1-A971-DF129D02F9A7}" type="presOf" srcId="{EF363FA9-E0BD-4839-9A71-6463A716C580}" destId="{9947C3DD-CFFA-43CE-B2A1-8595AD3DE5C3}" srcOrd="1" destOrd="0" presId="urn:microsoft.com/office/officeart/2005/8/layout/hierarchy5"/>
    <dgm:cxn modelId="{A8F56273-4BF5-461C-BD15-6A3D20BDDEAA}" type="presOf" srcId="{38F38F8B-136E-45A4-A0E7-DAF8BC4D8969}" destId="{EB3E92C7-5E07-43CB-86D8-24EDB569C4F7}" srcOrd="0" destOrd="0" presId="urn:microsoft.com/office/officeart/2005/8/layout/hierarchy5"/>
    <dgm:cxn modelId="{90BDD74D-DEDB-494A-9AC6-423E75033DF0}" type="presOf" srcId="{8850BB07-EB43-4075-9A81-5FD6612ED6C5}" destId="{FA7ACC2D-4173-4BC4-803D-7941C884904F}" srcOrd="0" destOrd="0" presId="urn:microsoft.com/office/officeart/2005/8/layout/hierarchy5"/>
    <dgm:cxn modelId="{01AC73BC-0F4A-45C5-AA51-8767E326A29B}" type="presOf" srcId="{0B82AC12-CD8B-431F-AE8F-A9327715A4BF}" destId="{7C6236E9-FA9A-472B-B8A6-DD530FCC8BD1}" srcOrd="1" destOrd="0" presId="urn:microsoft.com/office/officeart/2005/8/layout/hierarchy5"/>
    <dgm:cxn modelId="{30CAFF9D-8643-4B8C-896B-3B74E47888F5}" type="presOf" srcId="{32E16B87-3C0D-48A9-99D4-A4B4D53EAB2C}" destId="{50D403A1-5929-4C9F-98D4-493F10EFCAE9}" srcOrd="0" destOrd="0" presId="urn:microsoft.com/office/officeart/2005/8/layout/hierarchy5"/>
    <dgm:cxn modelId="{16CCDCD5-3017-4F6D-8289-38DB07DCB59D}" type="presOf" srcId="{EF363FA9-E0BD-4839-9A71-6463A716C580}" destId="{B9747556-AE1B-4C5C-9CF2-7EBD15FDBACF}" srcOrd="0" destOrd="0" presId="urn:microsoft.com/office/officeart/2005/8/layout/hierarchy5"/>
    <dgm:cxn modelId="{170DD5BA-75C1-41A6-BE7D-F93235F33F4A}" srcId="{168EAB74-414F-4157-B0F1-AB0D39851463}" destId="{6DBCBF82-8170-45F4-BC26-F712D62A7C25}" srcOrd="2" destOrd="0" parTransId="{A5F2DF46-A85F-4FA2-8F78-693D00C3BDD9}" sibTransId="{713ABBC7-0D1C-4920-9722-F7857DB80C53}"/>
    <dgm:cxn modelId="{22B8C367-DA61-4582-87CC-01FA46C985A3}" type="presParOf" srcId="{C4BAB441-0AB7-4286-BBF1-E7E3BCBD8A5B}" destId="{AEE61EFB-8722-4556-9AA5-BC99D69DA1E0}" srcOrd="0" destOrd="0" presId="urn:microsoft.com/office/officeart/2005/8/layout/hierarchy5"/>
    <dgm:cxn modelId="{AE830286-7731-4376-9C78-393911D2C667}" type="presParOf" srcId="{AEE61EFB-8722-4556-9AA5-BC99D69DA1E0}" destId="{529BBF07-02BC-4E98-B70D-D054D274DAF8}" srcOrd="0" destOrd="0" presId="urn:microsoft.com/office/officeart/2005/8/layout/hierarchy5"/>
    <dgm:cxn modelId="{E34343CA-5341-42DF-9690-CD4DB7D19721}" type="presParOf" srcId="{AEE61EFB-8722-4556-9AA5-BC99D69DA1E0}" destId="{26987009-C72E-4A8E-BF4D-EC69E189B307}" srcOrd="1" destOrd="0" presId="urn:microsoft.com/office/officeart/2005/8/layout/hierarchy5"/>
    <dgm:cxn modelId="{58DFDAA8-69C9-4744-95D8-88EF55EFFA6A}" type="presParOf" srcId="{26987009-C72E-4A8E-BF4D-EC69E189B307}" destId="{060CB738-41D0-4497-A0D3-09B3D39214D9}" srcOrd="0" destOrd="0" presId="urn:microsoft.com/office/officeart/2005/8/layout/hierarchy5"/>
    <dgm:cxn modelId="{C29B5866-06A0-44F3-89CB-93191E666A5E}" type="presParOf" srcId="{060CB738-41D0-4497-A0D3-09B3D39214D9}" destId="{DD5678C6-1EED-4851-B36C-A1A9444A6166}" srcOrd="0" destOrd="0" presId="urn:microsoft.com/office/officeart/2005/8/layout/hierarchy5"/>
    <dgm:cxn modelId="{EEB5C805-2E62-4C98-978D-3D9B788691F3}" type="presParOf" srcId="{060CB738-41D0-4497-A0D3-09B3D39214D9}" destId="{4752381E-79BF-48F0-A5B0-D4D729080008}" srcOrd="1" destOrd="0" presId="urn:microsoft.com/office/officeart/2005/8/layout/hierarchy5"/>
    <dgm:cxn modelId="{A6FBDCAC-866A-47E4-BF65-98D8706FE360}" type="presParOf" srcId="{4752381E-79BF-48F0-A5B0-D4D729080008}" destId="{EB3E92C7-5E07-43CB-86D8-24EDB569C4F7}" srcOrd="0" destOrd="0" presId="urn:microsoft.com/office/officeart/2005/8/layout/hierarchy5"/>
    <dgm:cxn modelId="{93EFFD05-4F4E-4009-82C5-44AFB9E20E1A}" type="presParOf" srcId="{EB3E92C7-5E07-43CB-86D8-24EDB569C4F7}" destId="{11E7913F-D95F-4C3F-8142-E9A45250C2FD}" srcOrd="0" destOrd="0" presId="urn:microsoft.com/office/officeart/2005/8/layout/hierarchy5"/>
    <dgm:cxn modelId="{351BD328-0F8E-42B9-A240-975FBA2892C5}" type="presParOf" srcId="{4752381E-79BF-48F0-A5B0-D4D729080008}" destId="{41A51CD0-D914-4B56-8141-1BE99CB549CD}" srcOrd="1" destOrd="0" presId="urn:microsoft.com/office/officeart/2005/8/layout/hierarchy5"/>
    <dgm:cxn modelId="{9BA66480-4924-40F8-8C17-937CF3429B19}" type="presParOf" srcId="{41A51CD0-D914-4B56-8141-1BE99CB549CD}" destId="{0BEBD3CA-98DB-42F7-8B3B-C8ED487F206A}" srcOrd="0" destOrd="0" presId="urn:microsoft.com/office/officeart/2005/8/layout/hierarchy5"/>
    <dgm:cxn modelId="{FC5EA146-4DCE-447D-BE67-8889875D08DE}" type="presParOf" srcId="{41A51CD0-D914-4B56-8141-1BE99CB549CD}" destId="{8F5D32A0-C005-4694-B5C7-2FF99B0034AB}" srcOrd="1" destOrd="0" presId="urn:microsoft.com/office/officeart/2005/8/layout/hierarchy5"/>
    <dgm:cxn modelId="{DA10356B-EEF4-4CF0-9F40-DBA23D93A18D}" type="presParOf" srcId="{8F5D32A0-C005-4694-B5C7-2FF99B0034AB}" destId="{50D403A1-5929-4C9F-98D4-493F10EFCAE9}" srcOrd="0" destOrd="0" presId="urn:microsoft.com/office/officeart/2005/8/layout/hierarchy5"/>
    <dgm:cxn modelId="{FD8A5989-845D-46B4-851E-DAFFC08774EF}" type="presParOf" srcId="{50D403A1-5929-4C9F-98D4-493F10EFCAE9}" destId="{0BF73C94-1BB3-4E9A-8D5F-B207EFBA4421}" srcOrd="0" destOrd="0" presId="urn:microsoft.com/office/officeart/2005/8/layout/hierarchy5"/>
    <dgm:cxn modelId="{4D29D019-2525-470D-963D-08680EF303E6}" type="presParOf" srcId="{8F5D32A0-C005-4694-B5C7-2FF99B0034AB}" destId="{41C704AC-9D05-4D8B-BCBF-83A5D871DEE9}" srcOrd="1" destOrd="0" presId="urn:microsoft.com/office/officeart/2005/8/layout/hierarchy5"/>
    <dgm:cxn modelId="{3A70FC5B-259A-42FE-90A2-C0D97E35FABA}" type="presParOf" srcId="{41C704AC-9D05-4D8B-BCBF-83A5D871DEE9}" destId="{8849AA26-9A8A-4212-B325-9CDDF7E03B13}" srcOrd="0" destOrd="0" presId="urn:microsoft.com/office/officeart/2005/8/layout/hierarchy5"/>
    <dgm:cxn modelId="{9568AE61-DA5E-4822-A4B6-9E6064E860EB}" type="presParOf" srcId="{41C704AC-9D05-4D8B-BCBF-83A5D871DEE9}" destId="{0BD60EA9-4DC9-4BDE-8F66-4B3E9FB5D58A}" srcOrd="1" destOrd="0" presId="urn:microsoft.com/office/officeart/2005/8/layout/hierarchy5"/>
    <dgm:cxn modelId="{2D2C3108-00DD-4922-8E9D-6A738CFD23C0}" type="presParOf" srcId="{4752381E-79BF-48F0-A5B0-D4D729080008}" destId="{4C08B5BD-BBBD-46FE-B6F9-9D16C6BDF451}" srcOrd="2" destOrd="0" presId="urn:microsoft.com/office/officeart/2005/8/layout/hierarchy5"/>
    <dgm:cxn modelId="{116E8215-CBEC-439A-B7D1-EC05D44152FE}" type="presParOf" srcId="{4C08B5BD-BBBD-46FE-B6F9-9D16C6BDF451}" destId="{7C6236E9-FA9A-472B-B8A6-DD530FCC8BD1}" srcOrd="0" destOrd="0" presId="urn:microsoft.com/office/officeart/2005/8/layout/hierarchy5"/>
    <dgm:cxn modelId="{ED4A5DD3-9429-4F47-A81F-8176F9EFD51D}" type="presParOf" srcId="{4752381E-79BF-48F0-A5B0-D4D729080008}" destId="{35C8CB19-8BF6-4274-880F-FDA07639D101}" srcOrd="3" destOrd="0" presId="urn:microsoft.com/office/officeart/2005/8/layout/hierarchy5"/>
    <dgm:cxn modelId="{D439EA04-C8B6-49A7-8318-AA2172C9E156}" type="presParOf" srcId="{35C8CB19-8BF6-4274-880F-FDA07639D101}" destId="{FA7ACC2D-4173-4BC4-803D-7941C884904F}" srcOrd="0" destOrd="0" presId="urn:microsoft.com/office/officeart/2005/8/layout/hierarchy5"/>
    <dgm:cxn modelId="{3F07BC91-0C13-4012-9EFD-1F800220D1B1}" type="presParOf" srcId="{35C8CB19-8BF6-4274-880F-FDA07639D101}" destId="{F1501AAA-AFF3-4747-AD1E-6277B1C98791}" srcOrd="1" destOrd="0" presId="urn:microsoft.com/office/officeart/2005/8/layout/hierarchy5"/>
    <dgm:cxn modelId="{23BDA381-53C0-4BF3-B711-D03C487534AE}" type="presParOf" srcId="{F1501AAA-AFF3-4747-AD1E-6277B1C98791}" destId="{B9747556-AE1B-4C5C-9CF2-7EBD15FDBACF}" srcOrd="0" destOrd="0" presId="urn:microsoft.com/office/officeart/2005/8/layout/hierarchy5"/>
    <dgm:cxn modelId="{4001D64C-83F0-4D93-9CCF-52C5C1EF6881}" type="presParOf" srcId="{B9747556-AE1B-4C5C-9CF2-7EBD15FDBACF}" destId="{9947C3DD-CFFA-43CE-B2A1-8595AD3DE5C3}" srcOrd="0" destOrd="0" presId="urn:microsoft.com/office/officeart/2005/8/layout/hierarchy5"/>
    <dgm:cxn modelId="{1A306F59-6F73-4B28-82B6-8FFC7E0319D4}" type="presParOf" srcId="{F1501AAA-AFF3-4747-AD1E-6277B1C98791}" destId="{FC4B35E4-37D7-4FF5-9490-C568CDE176DC}" srcOrd="1" destOrd="0" presId="urn:microsoft.com/office/officeart/2005/8/layout/hierarchy5"/>
    <dgm:cxn modelId="{74F38C57-4B58-4D1E-8010-49002BEA25EB}" type="presParOf" srcId="{FC4B35E4-37D7-4FF5-9490-C568CDE176DC}" destId="{1B491E28-ABBF-4D00-A6BA-BDD9F3D4E087}" srcOrd="0" destOrd="0" presId="urn:microsoft.com/office/officeart/2005/8/layout/hierarchy5"/>
    <dgm:cxn modelId="{F3BF6966-CC16-44F9-9C25-50E4C6B6D06C}" type="presParOf" srcId="{FC4B35E4-37D7-4FF5-9490-C568CDE176DC}" destId="{979EB370-92FF-4A2B-9B89-B3EA7C6554D6}" srcOrd="1" destOrd="0" presId="urn:microsoft.com/office/officeart/2005/8/layout/hierarchy5"/>
    <dgm:cxn modelId="{925B446A-9692-433B-B65B-0FF58577DED7}" type="presParOf" srcId="{C4BAB441-0AB7-4286-BBF1-E7E3BCBD8A5B}" destId="{09D64C6F-9420-4137-87CB-EE89FAD5F9C7}" srcOrd="1" destOrd="0" presId="urn:microsoft.com/office/officeart/2005/8/layout/hierarchy5"/>
    <dgm:cxn modelId="{CD6B37A8-473F-4AFE-9005-CF59C0E634A4}" type="presParOf" srcId="{09D64C6F-9420-4137-87CB-EE89FAD5F9C7}" destId="{10D42C1D-59C6-40AE-930C-A24C1A8AB19A}" srcOrd="0" destOrd="0" presId="urn:microsoft.com/office/officeart/2005/8/layout/hierarchy5"/>
    <dgm:cxn modelId="{C223CAC0-C91C-428B-85A5-EAFAF059C284}" type="presParOf" srcId="{10D42C1D-59C6-40AE-930C-A24C1A8AB19A}" destId="{3BDAA9E7-E7C1-4687-9C04-3403CC510024}" srcOrd="0" destOrd="0" presId="urn:microsoft.com/office/officeart/2005/8/layout/hierarchy5"/>
    <dgm:cxn modelId="{D1B6E1A3-1CA8-4E31-9169-03EEF2F0C381}" type="presParOf" srcId="{10D42C1D-59C6-40AE-930C-A24C1A8AB19A}" destId="{6CEA8457-86B3-441C-B31A-D32CB27AA7D9}" srcOrd="1" destOrd="0" presId="urn:microsoft.com/office/officeart/2005/8/layout/hierarchy5"/>
    <dgm:cxn modelId="{4BFF1019-1DC5-4871-9B93-AA9C7AB12F3D}" type="presParOf" srcId="{09D64C6F-9420-4137-87CB-EE89FAD5F9C7}" destId="{996E7304-BFDE-494E-85DF-F96906B23BB5}" srcOrd="1" destOrd="0" presId="urn:microsoft.com/office/officeart/2005/8/layout/hierarchy5"/>
    <dgm:cxn modelId="{E780D800-5B0E-4A07-8308-278E66CF34E0}" type="presParOf" srcId="{996E7304-BFDE-494E-85DF-F96906B23BB5}" destId="{8F4B081D-545C-4CDF-B76A-E69C6A3266E3}" srcOrd="0" destOrd="0" presId="urn:microsoft.com/office/officeart/2005/8/layout/hierarchy5"/>
    <dgm:cxn modelId="{4A23BEC4-D032-4EC6-807C-C095CE660514}" type="presParOf" srcId="{09D64C6F-9420-4137-87CB-EE89FAD5F9C7}" destId="{14C0EA4D-A0A2-4E1F-897E-391BE920754B}" srcOrd="2" destOrd="0" presId="urn:microsoft.com/office/officeart/2005/8/layout/hierarchy5"/>
    <dgm:cxn modelId="{4CCCE673-A0FA-4E59-9675-8E7E0CA12BC0}" type="presParOf" srcId="{14C0EA4D-A0A2-4E1F-897E-391BE920754B}" destId="{B406BF88-3EF6-4CCA-B5B5-2F637B84B9AA}" srcOrd="0" destOrd="0" presId="urn:microsoft.com/office/officeart/2005/8/layout/hierarchy5"/>
    <dgm:cxn modelId="{3BAF2D4D-912F-4D83-93D7-A3971EE4CBCA}" type="presParOf" srcId="{14C0EA4D-A0A2-4E1F-897E-391BE920754B}" destId="{92C328C2-7B8F-489D-8256-FAA5E255ECD0}" srcOrd="1" destOrd="0" presId="urn:microsoft.com/office/officeart/2005/8/layout/hierarchy5"/>
    <dgm:cxn modelId="{3AECCF6F-57EF-458E-9841-21D14C9D187A}" type="presParOf" srcId="{09D64C6F-9420-4137-87CB-EE89FAD5F9C7}" destId="{E5EE7177-4749-4E54-8380-4578C8620726}" srcOrd="3" destOrd="0" presId="urn:microsoft.com/office/officeart/2005/8/layout/hierarchy5"/>
    <dgm:cxn modelId="{FEF7F703-3BC1-46A3-88FF-4EC7E7A33FDC}" type="presParOf" srcId="{E5EE7177-4749-4E54-8380-4578C8620726}" destId="{EEC20DB9-E3E1-40C0-B6BB-339F30965DCD}" srcOrd="0" destOrd="0" presId="urn:microsoft.com/office/officeart/2005/8/layout/hierarchy5"/>
    <dgm:cxn modelId="{BE59E5E7-BDA1-456C-85DE-153F3FA8544D}" type="presParOf" srcId="{09D64C6F-9420-4137-87CB-EE89FAD5F9C7}" destId="{35345999-D51C-4AA6-859C-20D2942CED8A}" srcOrd="4" destOrd="0" presId="urn:microsoft.com/office/officeart/2005/8/layout/hierarchy5"/>
    <dgm:cxn modelId="{F528E940-AA5D-4CCC-8F6F-6D7B54C2A9D9}" type="presParOf" srcId="{35345999-D51C-4AA6-859C-20D2942CED8A}" destId="{C17E6F9F-AAAA-48C9-AA91-A27C635FEE5D}" srcOrd="0" destOrd="0" presId="urn:microsoft.com/office/officeart/2005/8/layout/hierarchy5"/>
    <dgm:cxn modelId="{D195E3B4-5303-4359-8722-91CD31D09BC7}" type="presParOf" srcId="{35345999-D51C-4AA6-859C-20D2942CED8A}" destId="{ABC072CA-33B5-4698-A9FC-A8C7E46DD26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68EAB74-414F-4157-B0F1-AB0D3985146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zh-CN" altLang="en-US"/>
        </a:p>
      </dgm:t>
    </dgm:pt>
    <dgm:pt modelId="{AD3A850A-8195-4DE3-AF62-0E06FE977288}">
      <dgm:prSet phldrT="[文本]" custT="1"/>
      <dgm:spPr>
        <a:solidFill>
          <a:srgbClr val="18478F"/>
        </a:solidFill>
      </dgm:spPr>
      <dgm:t>
        <a:bodyPr/>
        <a:lstStyle/>
        <a:p>
          <a:pPr>
            <a:spcAft>
              <a:spcPts val="0"/>
            </a:spcAft>
          </a:pPr>
          <a:r>
            <a:rPr lang="zh-CN" altLang="en-US" sz="2000" dirty="0">
              <a:solidFill>
                <a:schemeClr val="bg1"/>
              </a:solidFill>
              <a:ea typeface="方正黑体简体"/>
            </a:rPr>
            <a:t>其他有</a:t>
          </a:r>
          <a:r>
            <a:rPr lang="en-US" altLang="en-US" sz="2000" dirty="0">
              <a:solidFill>
                <a:schemeClr val="bg1"/>
              </a:solidFill>
              <a:ea typeface="方正黑体简体"/>
            </a:rPr>
            <a:t>5000</a:t>
          </a:r>
          <a:r>
            <a:rPr lang="zh-CN" altLang="en-US" sz="2000" dirty="0">
              <a:solidFill>
                <a:schemeClr val="bg1"/>
              </a:solidFill>
              <a:ea typeface="方正黑体简体"/>
            </a:rPr>
            <a:t>万元以上</a:t>
          </a:r>
          <a:endParaRPr lang="en-US" altLang="zh-CN" sz="2000" dirty="0">
            <a:solidFill>
              <a:schemeClr val="bg1"/>
            </a:solidFill>
            <a:ea typeface="方正黑体简体"/>
          </a:endParaRPr>
        </a:p>
        <a:p>
          <a:pPr>
            <a:spcAft>
              <a:spcPts val="0"/>
            </a:spcAft>
          </a:pPr>
          <a:r>
            <a:rPr lang="zh-CN" altLang="en-US" sz="2000" dirty="0">
              <a:solidFill>
                <a:schemeClr val="bg1"/>
              </a:solidFill>
              <a:ea typeface="方正黑体简体"/>
            </a:rPr>
            <a:t>在建项目法人单位</a:t>
          </a:r>
          <a:endParaRPr lang="en-US" altLang="zh-CN" sz="2000" dirty="0">
            <a:solidFill>
              <a:schemeClr val="bg1"/>
            </a:solidFill>
            <a:ea typeface="方正黑体简体"/>
          </a:endParaRPr>
        </a:p>
      </dgm:t>
    </dgm:pt>
    <dgm:pt modelId="{53EBAB33-03F4-4205-8B71-AF8307E00B3E}" cxnId="{56249550-8145-4045-AA1A-3BE634568785}" type="parTrans">
      <dgm:prSet/>
      <dgm:spPr/>
      <dgm:t>
        <a:bodyPr/>
        <a:lstStyle/>
        <a:p>
          <a:endParaRPr lang="zh-CN" altLang="en-US"/>
        </a:p>
      </dgm:t>
    </dgm:pt>
    <dgm:pt modelId="{B9991E9C-8161-47BC-8FA7-61642C0DB671}" cxnId="{56249550-8145-4045-AA1A-3BE634568785}" type="sibTrans">
      <dgm:prSet/>
      <dgm:spPr/>
      <dgm:t>
        <a:bodyPr/>
        <a:lstStyle/>
        <a:p>
          <a:endParaRPr lang="zh-CN" altLang="en-US"/>
        </a:p>
      </dgm:t>
    </dgm:pt>
    <dgm:pt modelId="{8850BB07-EB43-4075-9A81-5FD6612ED6C5}">
      <dgm:prSet phldrT="[文本]" custT="1"/>
      <dgm:spPr>
        <a:solidFill>
          <a:srgbClr val="18478F"/>
        </a:solidFill>
      </dgm:spPr>
      <dgm:t>
        <a:bodyPr/>
        <a:lstStyle/>
        <a:p>
          <a:r>
            <a:rPr lang="zh-CN" altLang="en-US" sz="1800" dirty="0">
              <a:ea typeface="方正黑体简体"/>
            </a:rPr>
            <a:t>证明项目计划总投资的材料</a:t>
          </a:r>
        </a:p>
      </dgm:t>
    </dgm:pt>
    <dgm:pt modelId="{0B82AC12-CD8B-431F-AE8F-A9327715A4BF}" cxnId="{CEC33F3A-6F7B-4BF3-B061-433B12691353}" type="parTrans">
      <dgm:prSet/>
      <dgm:spPr/>
      <dgm:t>
        <a:bodyPr/>
        <a:lstStyle/>
        <a:p>
          <a:endParaRPr lang="zh-CN" altLang="en-US"/>
        </a:p>
      </dgm:t>
    </dgm:pt>
    <dgm:pt modelId="{F6E4697E-9D2A-4ED3-9ABA-9CE37FADB2DF}" cxnId="{CEC33F3A-6F7B-4BF3-B061-433B12691353}" type="sibTrans">
      <dgm:prSet/>
      <dgm:spPr/>
      <dgm:t>
        <a:bodyPr/>
        <a:lstStyle/>
        <a:p>
          <a:endParaRPr lang="zh-CN" altLang="en-US"/>
        </a:p>
      </dgm:t>
    </dgm:pt>
    <dgm:pt modelId="{6FE9AB7C-C1A1-4163-9A6F-0B73CD7BBF66}">
      <dgm:prSet phldrT="[文本]" custT="1"/>
      <dgm:spPr>
        <a:solidFill>
          <a:srgbClr val="18478F"/>
        </a:solidFill>
      </dgm:spPr>
      <dgm:t>
        <a:bodyPr/>
        <a:lstStyle/>
        <a:p>
          <a:pPr algn="l">
            <a:lnSpc>
              <a:spcPct val="70000"/>
            </a:lnSpc>
          </a:pPr>
          <a:r>
            <a:rPr lang="en-US" altLang="zh-CN" sz="1400" dirty="0">
              <a:ea typeface="方正黑体简体"/>
            </a:rPr>
            <a:t> </a:t>
          </a:r>
          <a:r>
            <a:rPr lang="zh-CN" altLang="zh-CN" sz="1400" dirty="0">
              <a:ea typeface="方正黑体简体"/>
            </a:rPr>
            <a:t>审批核准备案文件、或购置合同、或其他证明材料</a:t>
          </a:r>
          <a:endParaRPr lang="zh-CN" altLang="en-US" sz="1400" dirty="0">
            <a:ea typeface="方正黑体简体"/>
          </a:endParaRPr>
        </a:p>
      </dgm:t>
    </dgm:pt>
    <dgm:pt modelId="{EF363FA9-E0BD-4839-9A71-6463A716C580}" cxnId="{C9DABE3B-6A7B-4962-AB7D-893F0948DE27}" type="parTrans">
      <dgm:prSet/>
      <dgm:spPr/>
      <dgm:t>
        <a:bodyPr/>
        <a:lstStyle/>
        <a:p>
          <a:endParaRPr lang="zh-CN" altLang="en-US"/>
        </a:p>
      </dgm:t>
    </dgm:pt>
    <dgm:pt modelId="{816C0E7E-D6BF-43E4-92AB-7B5C59B3BD07}" cxnId="{C9DABE3B-6A7B-4962-AB7D-893F0948DE27}" type="sibTrans">
      <dgm:prSet/>
      <dgm:spPr/>
      <dgm:t>
        <a:bodyPr/>
        <a:lstStyle/>
        <a:p>
          <a:endParaRPr lang="zh-CN" altLang="en-US"/>
        </a:p>
      </dgm:t>
    </dgm:pt>
    <dgm:pt modelId="{D0BE4254-9575-46B7-8D7A-E304BA0DF089}">
      <dgm:prSet phldrT="[文本]" custT="1"/>
      <dgm:spPr/>
      <dgm:t>
        <a:bodyPr/>
        <a:lstStyle/>
        <a:p>
          <a:r>
            <a:rPr lang="zh-CN" altLang="en-US" sz="1800" dirty="0">
              <a:ea typeface="方正黑体简体"/>
            </a:rPr>
            <a:t>专业</a:t>
          </a:r>
        </a:p>
      </dgm:t>
    </dgm:pt>
    <dgm:pt modelId="{2200B8BF-DED4-4D97-8291-1529D0E80523}" cxnId="{781FD851-0892-4BE4-904F-5360673B605F}" type="parTrans">
      <dgm:prSet/>
      <dgm:spPr/>
      <dgm:t>
        <a:bodyPr/>
        <a:lstStyle/>
        <a:p>
          <a:endParaRPr lang="zh-CN" altLang="en-US"/>
        </a:p>
      </dgm:t>
    </dgm:pt>
    <dgm:pt modelId="{3BA22C3E-AEAC-4A33-BE86-4DC8D3492A3A}" cxnId="{781FD851-0892-4BE4-904F-5360673B605F}" type="sibTrans">
      <dgm:prSet/>
      <dgm:spPr/>
      <dgm:t>
        <a:bodyPr/>
        <a:lstStyle/>
        <a:p>
          <a:endParaRPr lang="zh-CN" altLang="en-US"/>
        </a:p>
      </dgm:t>
    </dgm:pt>
    <dgm:pt modelId="{6DBCBF82-8170-45F4-BC26-F712D62A7C25}">
      <dgm:prSet phldrT="[文本]" custT="1"/>
      <dgm:spPr/>
      <dgm:t>
        <a:bodyPr/>
        <a:lstStyle/>
        <a:p>
          <a:r>
            <a:rPr lang="zh-CN" altLang="en-US" sz="1800" dirty="0">
              <a:ea typeface="方正黑体简体"/>
            </a:rPr>
            <a:t>材料类型</a:t>
          </a:r>
        </a:p>
      </dgm:t>
    </dgm:pt>
    <dgm:pt modelId="{A5F2DF46-A85F-4FA2-8F78-693D00C3BDD9}" cxnId="{170DD5BA-75C1-41A6-BE7D-F93235F33F4A}" type="parTrans">
      <dgm:prSet/>
      <dgm:spPr/>
      <dgm:t>
        <a:bodyPr/>
        <a:lstStyle/>
        <a:p>
          <a:endParaRPr lang="zh-CN" altLang="en-US"/>
        </a:p>
      </dgm:t>
    </dgm:pt>
    <dgm:pt modelId="{713ABBC7-0D1C-4920-9722-F7857DB80C53}" cxnId="{170DD5BA-75C1-41A6-BE7D-F93235F33F4A}" type="sibTrans">
      <dgm:prSet/>
      <dgm:spPr/>
      <dgm:t>
        <a:bodyPr/>
        <a:lstStyle/>
        <a:p>
          <a:endParaRPr lang="zh-CN" altLang="en-US"/>
        </a:p>
      </dgm:t>
    </dgm:pt>
    <dgm:pt modelId="{76CB0D81-2E15-49B2-8EF2-994D083A7811}">
      <dgm:prSet phldrT="[文本]" custT="1"/>
      <dgm:spPr/>
      <dgm:t>
        <a:bodyPr/>
        <a:lstStyle/>
        <a:p>
          <a:r>
            <a:rPr lang="zh-CN" altLang="en-US" sz="1800" dirty="0">
              <a:ea typeface="方正黑体简体"/>
            </a:rPr>
            <a:t>报送要求</a:t>
          </a:r>
        </a:p>
      </dgm:t>
    </dgm:pt>
    <dgm:pt modelId="{9336F626-2453-4399-95D4-6D279A26383D}" cxnId="{0386C3D2-BCDB-4DA3-8ADA-0BBE2DD3CF9D}" type="parTrans">
      <dgm:prSet/>
      <dgm:spPr/>
      <dgm:t>
        <a:bodyPr/>
        <a:lstStyle/>
        <a:p>
          <a:endParaRPr lang="zh-CN" altLang="en-US"/>
        </a:p>
      </dgm:t>
    </dgm:pt>
    <dgm:pt modelId="{3154F7BD-1472-4FE3-9438-0B36F8730A30}" cxnId="{0386C3D2-BCDB-4DA3-8ADA-0BBE2DD3CF9D}" type="sibTrans">
      <dgm:prSet/>
      <dgm:spPr/>
      <dgm:t>
        <a:bodyPr/>
        <a:lstStyle/>
        <a:p>
          <a:endParaRPr lang="zh-CN" altLang="en-US"/>
        </a:p>
      </dgm:t>
    </dgm:pt>
    <dgm:pt modelId="{8F01BB0C-8E20-42B3-91EF-EB8ADCD3E3CB}">
      <dgm:prSet phldrT="[文本]" custT="1"/>
      <dgm:spPr>
        <a:solidFill>
          <a:srgbClr val="18478F"/>
        </a:solidFill>
      </dgm:spPr>
      <dgm:t>
        <a:bodyPr/>
        <a:lstStyle/>
        <a:p>
          <a:r>
            <a:rPr lang="zh-CN" altLang="en-US" sz="1800" dirty="0">
              <a:ea typeface="方正黑体简体"/>
            </a:rPr>
            <a:t>共性材料</a:t>
          </a:r>
        </a:p>
      </dgm:t>
    </dgm:pt>
    <dgm:pt modelId="{38F38F8B-136E-45A4-A0E7-DAF8BC4D8969}" cxnId="{000BDB35-5FE6-4F1F-B088-02EBC7A6697D}" type="parTrans">
      <dgm:prSet/>
      <dgm:spPr/>
      <dgm:t>
        <a:bodyPr/>
        <a:lstStyle/>
        <a:p>
          <a:endParaRPr lang="zh-CN" altLang="en-US"/>
        </a:p>
      </dgm:t>
    </dgm:pt>
    <dgm:pt modelId="{145BF4CB-8B1D-415B-B2B3-3C73EA6C2BA3}" cxnId="{000BDB35-5FE6-4F1F-B088-02EBC7A6697D}" type="sibTrans">
      <dgm:prSet/>
      <dgm:spPr/>
      <dgm:t>
        <a:bodyPr/>
        <a:lstStyle/>
        <a:p>
          <a:endParaRPr lang="zh-CN" altLang="en-US"/>
        </a:p>
      </dgm:t>
    </dgm:pt>
    <dgm:pt modelId="{F0A4B342-6AE6-4828-957D-E680AE9CFF82}">
      <dgm:prSet phldrT="[文本]" custT="1"/>
      <dgm:spPr>
        <a:solidFill>
          <a:srgbClr val="18478F"/>
        </a:solidFill>
      </dgm:spPr>
      <dgm:t>
        <a:bodyPr/>
        <a:lstStyle/>
        <a:p>
          <a:pPr algn="l">
            <a:lnSpc>
              <a:spcPct val="70000"/>
            </a:lnSpc>
          </a:pPr>
          <a:r>
            <a:rPr lang="en-US" altLang="zh-CN" sz="1200" b="1" dirty="0">
              <a:ea typeface="方正黑体简体"/>
            </a:rPr>
            <a:t>《</a:t>
          </a:r>
          <a:r>
            <a:rPr lang="zh-CN" altLang="en-US" sz="1200" b="1" dirty="0">
              <a:ea typeface="方正黑体简体"/>
            </a:rPr>
            <a:t>调查单位</a:t>
          </a:r>
          <a:r>
            <a:rPr lang="zh-CN" altLang="en-US" sz="1200" b="1" dirty="0">
              <a:solidFill>
                <a:srgbClr val="FFC000"/>
              </a:solidFill>
              <a:ea typeface="方正黑体简体"/>
            </a:rPr>
            <a:t>月度</a:t>
          </a:r>
          <a:r>
            <a:rPr lang="zh-CN" altLang="en-US" sz="1200" b="1" dirty="0">
              <a:ea typeface="方正黑体简体"/>
            </a:rPr>
            <a:t>审核登记表（一）</a:t>
          </a:r>
          <a:r>
            <a:rPr lang="en-US" altLang="zh-CN" sz="1200" b="1" dirty="0">
              <a:ea typeface="方正黑体简体"/>
            </a:rPr>
            <a:t>》</a:t>
          </a:r>
        </a:p>
        <a:p>
          <a:pPr algn="l">
            <a:lnSpc>
              <a:spcPct val="70000"/>
            </a:lnSpc>
          </a:pPr>
          <a:r>
            <a:rPr lang="en-US" altLang="zh-CN" sz="1200" b="1" dirty="0">
              <a:ea typeface="方正黑体简体"/>
            </a:rPr>
            <a:t>  </a:t>
          </a:r>
          <a:r>
            <a:rPr lang="zh-CN" altLang="en-US" sz="1200" b="1" dirty="0">
              <a:ea typeface="方正黑体简体"/>
            </a:rPr>
            <a:t>营业执照（证书）复印件</a:t>
          </a:r>
        </a:p>
      </dgm:t>
    </dgm:pt>
    <dgm:pt modelId="{32E16B87-3C0D-48A9-99D4-A4B4D53EAB2C}" cxnId="{AA0CA7AE-9AF6-4FAB-8F32-5AD071DE5CEC}" type="parTrans">
      <dgm:prSet/>
      <dgm:spPr/>
      <dgm:t>
        <a:bodyPr/>
        <a:lstStyle/>
        <a:p>
          <a:endParaRPr lang="zh-CN" altLang="en-US"/>
        </a:p>
      </dgm:t>
    </dgm:pt>
    <dgm:pt modelId="{0BE88923-DE15-494E-8247-321DFDE9E081}" cxnId="{AA0CA7AE-9AF6-4FAB-8F32-5AD071DE5CEC}" type="sibTrans">
      <dgm:prSet/>
      <dgm:spPr/>
      <dgm:t>
        <a:bodyPr/>
        <a:lstStyle/>
        <a:p>
          <a:endParaRPr lang="zh-CN" altLang="en-US"/>
        </a:p>
      </dgm:t>
    </dgm:pt>
    <dgm:pt modelId="{F87F1240-AF1B-40B3-86DD-6CEADBED29D3}">
      <dgm:prSet phldrT="[文本]" custT="1"/>
      <dgm:spPr>
        <a:solidFill>
          <a:srgbClr val="18478F"/>
        </a:solidFill>
      </dgm:spPr>
      <dgm:t>
        <a:bodyPr/>
        <a:lstStyle/>
        <a:p>
          <a:pPr algn="ctr">
            <a:lnSpc>
              <a:spcPct val="70000"/>
            </a:lnSpc>
          </a:pPr>
          <a:r>
            <a:rPr lang="zh-CN" altLang="zh-CN" sz="1800" dirty="0">
              <a:latin typeface="方正黑体简体"/>
              <a:ea typeface="方正黑体简体"/>
            </a:rPr>
            <a:t>证明项目开工的材料</a:t>
          </a:r>
          <a:endParaRPr lang="zh-CN" altLang="en-US" sz="1800" dirty="0">
            <a:ea typeface="方正黑体简体"/>
          </a:endParaRPr>
        </a:p>
      </dgm:t>
    </dgm:pt>
    <dgm:pt modelId="{4B70D728-6C0B-4CE1-AA9A-3C7BBBA81D57}" cxnId="{4EDD59C6-A134-4AB8-970D-D21E5E68A6CD}" type="parTrans">
      <dgm:prSet/>
      <dgm:spPr/>
      <dgm:t>
        <a:bodyPr/>
        <a:lstStyle/>
        <a:p>
          <a:endParaRPr lang="zh-CN" altLang="en-US"/>
        </a:p>
      </dgm:t>
    </dgm:pt>
    <dgm:pt modelId="{099E2F23-18B5-4CC2-8330-B9D4D1EE601E}" cxnId="{4EDD59C6-A134-4AB8-970D-D21E5E68A6CD}" type="sibTrans">
      <dgm:prSet/>
      <dgm:spPr/>
      <dgm:t>
        <a:bodyPr/>
        <a:lstStyle/>
        <a:p>
          <a:endParaRPr lang="zh-CN" altLang="en-US"/>
        </a:p>
      </dgm:t>
    </dgm:pt>
    <dgm:pt modelId="{CCA9F36B-7910-41C6-9C5D-56CDB65AB67E}">
      <dgm:prSet phldrT="[文本]" custT="1"/>
      <dgm:spPr>
        <a:solidFill>
          <a:srgbClr val="18478F"/>
        </a:solidFill>
      </dgm:spPr>
      <dgm:t>
        <a:bodyPr/>
        <a:lstStyle/>
        <a:p>
          <a:pPr algn="l">
            <a:lnSpc>
              <a:spcPct val="70000"/>
            </a:lnSpc>
          </a:pPr>
          <a:r>
            <a:rPr lang="zh-CN" altLang="en-US" sz="1400" dirty="0">
              <a:ea typeface="方正黑体简体"/>
            </a:rPr>
            <a:t> 施工合同、或开工照片、或购置证明材料</a:t>
          </a:r>
        </a:p>
      </dgm:t>
    </dgm:pt>
    <dgm:pt modelId="{BD1C47DC-0719-4618-A636-8828CDB9E5C1}" cxnId="{F623F666-F06A-42BC-BA1D-185D2DB598DA}" type="parTrans">
      <dgm:prSet/>
      <dgm:spPr/>
      <dgm:t>
        <a:bodyPr/>
        <a:lstStyle/>
        <a:p>
          <a:endParaRPr lang="zh-CN" altLang="en-US"/>
        </a:p>
      </dgm:t>
    </dgm:pt>
    <dgm:pt modelId="{A9344271-F0B0-496C-B4B1-F3FF1E50F080}" cxnId="{F623F666-F06A-42BC-BA1D-185D2DB598DA}" type="sibTrans">
      <dgm:prSet/>
      <dgm:spPr/>
      <dgm:t>
        <a:bodyPr/>
        <a:lstStyle/>
        <a:p>
          <a:endParaRPr lang="zh-CN" altLang="en-US"/>
        </a:p>
      </dgm:t>
    </dgm:pt>
    <dgm:pt modelId="{C4BAB441-0AB7-4286-BBF1-E7E3BCBD8A5B}" type="pres">
      <dgm:prSet presAssocID="{168EAB74-414F-4157-B0F1-AB0D39851463}" presName="mainComposite" presStyleCnt="0">
        <dgm:presLayoutVars>
          <dgm:chPref val="1"/>
          <dgm:dir/>
          <dgm:animOne val="branch"/>
          <dgm:animLvl val="lvl"/>
          <dgm:resizeHandles val="exact"/>
        </dgm:presLayoutVars>
      </dgm:prSet>
      <dgm:spPr/>
      <dgm:t>
        <a:bodyPr/>
        <a:lstStyle/>
        <a:p>
          <a:endParaRPr lang="zh-CN" altLang="en-US"/>
        </a:p>
      </dgm:t>
    </dgm:pt>
    <dgm:pt modelId="{AEE61EFB-8722-4556-9AA5-BC99D69DA1E0}" type="pres">
      <dgm:prSet presAssocID="{168EAB74-414F-4157-B0F1-AB0D39851463}" presName="hierFlow" presStyleCnt="0"/>
      <dgm:spPr/>
    </dgm:pt>
    <dgm:pt modelId="{529BBF07-02BC-4E98-B70D-D054D274DAF8}" type="pres">
      <dgm:prSet presAssocID="{168EAB74-414F-4157-B0F1-AB0D39851463}" presName="firstBuf" presStyleCnt="0"/>
      <dgm:spPr/>
    </dgm:pt>
    <dgm:pt modelId="{26987009-C72E-4A8E-BF4D-EC69E189B307}" type="pres">
      <dgm:prSet presAssocID="{168EAB74-414F-4157-B0F1-AB0D39851463}" presName="hierChild1" presStyleCnt="0">
        <dgm:presLayoutVars>
          <dgm:chPref val="1"/>
          <dgm:animOne val="branch"/>
          <dgm:animLvl val="lvl"/>
        </dgm:presLayoutVars>
      </dgm:prSet>
      <dgm:spPr/>
    </dgm:pt>
    <dgm:pt modelId="{060CB738-41D0-4497-A0D3-09B3D39214D9}" type="pres">
      <dgm:prSet presAssocID="{AD3A850A-8195-4DE3-AF62-0E06FE977288}" presName="Name17" presStyleCnt="0"/>
      <dgm:spPr/>
    </dgm:pt>
    <dgm:pt modelId="{DD5678C6-1EED-4851-B36C-A1A9444A6166}" type="pres">
      <dgm:prSet presAssocID="{AD3A850A-8195-4DE3-AF62-0E06FE977288}" presName="level1Shape" presStyleLbl="node0" presStyleIdx="0" presStyleCnt="1" custScaleX="261531" custScaleY="228584" custLinFactY="-34877" custLinFactNeighborX="3916" custLinFactNeighborY="-100000">
        <dgm:presLayoutVars>
          <dgm:chPref val="3"/>
        </dgm:presLayoutVars>
      </dgm:prSet>
      <dgm:spPr/>
      <dgm:t>
        <a:bodyPr/>
        <a:lstStyle/>
        <a:p>
          <a:endParaRPr lang="zh-CN" altLang="en-US"/>
        </a:p>
      </dgm:t>
    </dgm:pt>
    <dgm:pt modelId="{4752381E-79BF-48F0-A5B0-D4D729080008}" type="pres">
      <dgm:prSet presAssocID="{AD3A850A-8195-4DE3-AF62-0E06FE977288}" presName="hierChild2" presStyleCnt="0"/>
      <dgm:spPr/>
    </dgm:pt>
    <dgm:pt modelId="{EB3E92C7-5E07-43CB-86D8-24EDB569C4F7}" type="pres">
      <dgm:prSet presAssocID="{38F38F8B-136E-45A4-A0E7-DAF8BC4D8969}" presName="Name25" presStyleLbl="parChTrans1D2" presStyleIdx="0" presStyleCnt="3" custScaleX="2000000"/>
      <dgm:spPr/>
      <dgm:t>
        <a:bodyPr/>
        <a:lstStyle/>
        <a:p>
          <a:endParaRPr lang="zh-CN" altLang="en-US"/>
        </a:p>
      </dgm:t>
    </dgm:pt>
    <dgm:pt modelId="{11E7913F-D95F-4C3F-8142-E9A45250C2FD}" type="pres">
      <dgm:prSet presAssocID="{38F38F8B-136E-45A4-A0E7-DAF8BC4D8969}" presName="connTx" presStyleLbl="parChTrans1D2" presStyleIdx="0" presStyleCnt="3"/>
      <dgm:spPr/>
      <dgm:t>
        <a:bodyPr/>
        <a:lstStyle/>
        <a:p>
          <a:endParaRPr lang="zh-CN" altLang="en-US"/>
        </a:p>
      </dgm:t>
    </dgm:pt>
    <dgm:pt modelId="{41A51CD0-D914-4B56-8141-1BE99CB549CD}" type="pres">
      <dgm:prSet presAssocID="{8F01BB0C-8E20-42B3-91EF-EB8ADCD3E3CB}" presName="Name30" presStyleCnt="0"/>
      <dgm:spPr/>
    </dgm:pt>
    <dgm:pt modelId="{0BEBD3CA-98DB-42F7-8B3B-C8ED487F206A}" type="pres">
      <dgm:prSet presAssocID="{8F01BB0C-8E20-42B3-91EF-EB8ADCD3E3CB}" presName="level2Shape" presStyleLbl="node2" presStyleIdx="0" presStyleCnt="3" custScaleX="288103" custLinFactY="-61997" custLinFactNeighborX="-3432" custLinFactNeighborY="-100000"/>
      <dgm:spPr/>
      <dgm:t>
        <a:bodyPr/>
        <a:lstStyle/>
        <a:p>
          <a:endParaRPr lang="zh-CN" altLang="en-US"/>
        </a:p>
      </dgm:t>
    </dgm:pt>
    <dgm:pt modelId="{8F5D32A0-C005-4694-B5C7-2FF99B0034AB}" type="pres">
      <dgm:prSet presAssocID="{8F01BB0C-8E20-42B3-91EF-EB8ADCD3E3CB}" presName="hierChild3" presStyleCnt="0"/>
      <dgm:spPr/>
    </dgm:pt>
    <dgm:pt modelId="{50D403A1-5929-4C9F-98D4-493F10EFCAE9}" type="pres">
      <dgm:prSet presAssocID="{32E16B87-3C0D-48A9-99D4-A4B4D53EAB2C}" presName="Name25" presStyleLbl="parChTrans1D3" presStyleIdx="0" presStyleCnt="3" custScaleX="2000000"/>
      <dgm:spPr/>
      <dgm:t>
        <a:bodyPr/>
        <a:lstStyle/>
        <a:p>
          <a:endParaRPr lang="zh-CN" altLang="en-US"/>
        </a:p>
      </dgm:t>
    </dgm:pt>
    <dgm:pt modelId="{0BF73C94-1BB3-4E9A-8D5F-B207EFBA4421}" type="pres">
      <dgm:prSet presAssocID="{32E16B87-3C0D-48A9-99D4-A4B4D53EAB2C}" presName="connTx" presStyleLbl="parChTrans1D3" presStyleIdx="0" presStyleCnt="3"/>
      <dgm:spPr/>
      <dgm:t>
        <a:bodyPr/>
        <a:lstStyle/>
        <a:p>
          <a:endParaRPr lang="zh-CN" altLang="en-US"/>
        </a:p>
      </dgm:t>
    </dgm:pt>
    <dgm:pt modelId="{41C704AC-9D05-4D8B-BCBF-83A5D871DEE9}" type="pres">
      <dgm:prSet presAssocID="{F0A4B342-6AE6-4828-957D-E680AE9CFF82}" presName="Name30" presStyleCnt="0"/>
      <dgm:spPr/>
    </dgm:pt>
    <dgm:pt modelId="{8849AA26-9A8A-4212-B325-9CDDF7E03B13}" type="pres">
      <dgm:prSet presAssocID="{F0A4B342-6AE6-4828-957D-E680AE9CFF82}" presName="level2Shape" presStyleLbl="node3" presStyleIdx="0" presStyleCnt="3" custScaleX="387227" custScaleY="107312" custLinFactY="-59801" custLinFactNeighborX="-7612" custLinFactNeighborY="-100000"/>
      <dgm:spPr/>
      <dgm:t>
        <a:bodyPr/>
        <a:lstStyle/>
        <a:p>
          <a:endParaRPr lang="zh-CN" altLang="en-US"/>
        </a:p>
      </dgm:t>
    </dgm:pt>
    <dgm:pt modelId="{0BD60EA9-4DC9-4BDE-8F66-4B3E9FB5D58A}" type="pres">
      <dgm:prSet presAssocID="{F0A4B342-6AE6-4828-957D-E680AE9CFF82}" presName="hierChild3" presStyleCnt="0"/>
      <dgm:spPr/>
    </dgm:pt>
    <dgm:pt modelId="{4C08B5BD-BBBD-46FE-B6F9-9D16C6BDF451}" type="pres">
      <dgm:prSet presAssocID="{0B82AC12-CD8B-431F-AE8F-A9327715A4BF}" presName="Name25" presStyleLbl="parChTrans1D2" presStyleIdx="1" presStyleCnt="3" custScaleX="2000000"/>
      <dgm:spPr/>
      <dgm:t>
        <a:bodyPr/>
        <a:lstStyle/>
        <a:p>
          <a:endParaRPr lang="zh-CN" altLang="en-US"/>
        </a:p>
      </dgm:t>
    </dgm:pt>
    <dgm:pt modelId="{7C6236E9-FA9A-472B-B8A6-DD530FCC8BD1}" type="pres">
      <dgm:prSet presAssocID="{0B82AC12-CD8B-431F-AE8F-A9327715A4BF}" presName="connTx" presStyleLbl="parChTrans1D2" presStyleIdx="1" presStyleCnt="3"/>
      <dgm:spPr/>
      <dgm:t>
        <a:bodyPr/>
        <a:lstStyle/>
        <a:p>
          <a:endParaRPr lang="zh-CN" altLang="en-US"/>
        </a:p>
      </dgm:t>
    </dgm:pt>
    <dgm:pt modelId="{35C8CB19-8BF6-4274-880F-FDA07639D101}" type="pres">
      <dgm:prSet presAssocID="{8850BB07-EB43-4075-9A81-5FD6612ED6C5}" presName="Name30" presStyleCnt="0"/>
      <dgm:spPr/>
    </dgm:pt>
    <dgm:pt modelId="{FA7ACC2D-4173-4BC4-803D-7941C884904F}" type="pres">
      <dgm:prSet presAssocID="{8850BB07-EB43-4075-9A81-5FD6612ED6C5}" presName="level2Shape" presStyleLbl="node2" presStyleIdx="1" presStyleCnt="3" custScaleX="288897" custLinFactY="-31668" custLinFactNeighborX="-2212" custLinFactNeighborY="-100000"/>
      <dgm:spPr/>
      <dgm:t>
        <a:bodyPr/>
        <a:lstStyle/>
        <a:p>
          <a:endParaRPr lang="zh-CN" altLang="en-US"/>
        </a:p>
      </dgm:t>
    </dgm:pt>
    <dgm:pt modelId="{F1501AAA-AFF3-4747-AD1E-6277B1C98791}" type="pres">
      <dgm:prSet presAssocID="{8850BB07-EB43-4075-9A81-5FD6612ED6C5}" presName="hierChild3" presStyleCnt="0"/>
      <dgm:spPr/>
    </dgm:pt>
    <dgm:pt modelId="{B9747556-AE1B-4C5C-9CF2-7EBD15FDBACF}" type="pres">
      <dgm:prSet presAssocID="{EF363FA9-E0BD-4839-9A71-6463A716C580}" presName="Name25" presStyleLbl="parChTrans1D3" presStyleIdx="1" presStyleCnt="3" custScaleX="2000000"/>
      <dgm:spPr/>
      <dgm:t>
        <a:bodyPr/>
        <a:lstStyle/>
        <a:p>
          <a:endParaRPr lang="zh-CN" altLang="en-US"/>
        </a:p>
      </dgm:t>
    </dgm:pt>
    <dgm:pt modelId="{9947C3DD-CFFA-43CE-B2A1-8595AD3DE5C3}" type="pres">
      <dgm:prSet presAssocID="{EF363FA9-E0BD-4839-9A71-6463A716C580}" presName="connTx" presStyleLbl="parChTrans1D3" presStyleIdx="1" presStyleCnt="3"/>
      <dgm:spPr/>
      <dgm:t>
        <a:bodyPr/>
        <a:lstStyle/>
        <a:p>
          <a:endParaRPr lang="zh-CN" altLang="en-US"/>
        </a:p>
      </dgm:t>
    </dgm:pt>
    <dgm:pt modelId="{FC4B35E4-37D7-4FF5-9490-C568CDE176DC}" type="pres">
      <dgm:prSet presAssocID="{6FE9AB7C-C1A1-4163-9A6F-0B73CD7BBF66}" presName="Name30" presStyleCnt="0"/>
      <dgm:spPr/>
    </dgm:pt>
    <dgm:pt modelId="{1B491E28-ABBF-4D00-A6BA-BDD9F3D4E087}" type="pres">
      <dgm:prSet presAssocID="{6FE9AB7C-C1A1-4163-9A6F-0B73CD7BBF66}" presName="level2Shape" presStyleLbl="node3" presStyleIdx="1" presStyleCnt="3" custScaleX="388439" custScaleY="102033" custLinFactY="-31340" custLinFactNeighborX="-9699" custLinFactNeighborY="-100000"/>
      <dgm:spPr/>
      <dgm:t>
        <a:bodyPr/>
        <a:lstStyle/>
        <a:p>
          <a:endParaRPr lang="zh-CN" altLang="en-US"/>
        </a:p>
      </dgm:t>
    </dgm:pt>
    <dgm:pt modelId="{979EB370-92FF-4A2B-9B89-B3EA7C6554D6}" type="pres">
      <dgm:prSet presAssocID="{6FE9AB7C-C1A1-4163-9A6F-0B73CD7BBF66}" presName="hierChild3" presStyleCnt="0"/>
      <dgm:spPr/>
    </dgm:pt>
    <dgm:pt modelId="{56D5FE3A-0A83-478E-9D1A-6B4AA3A61B48}" type="pres">
      <dgm:prSet presAssocID="{4B70D728-6C0B-4CE1-AA9A-3C7BBBA81D57}" presName="Name25" presStyleLbl="parChTrans1D2" presStyleIdx="2" presStyleCnt="3"/>
      <dgm:spPr/>
      <dgm:t>
        <a:bodyPr/>
        <a:lstStyle/>
        <a:p>
          <a:endParaRPr lang="zh-CN" altLang="en-US"/>
        </a:p>
      </dgm:t>
    </dgm:pt>
    <dgm:pt modelId="{2BF491C2-667E-4E65-9087-9D0F984A79CC}" type="pres">
      <dgm:prSet presAssocID="{4B70D728-6C0B-4CE1-AA9A-3C7BBBA81D57}" presName="connTx" presStyleLbl="parChTrans1D2" presStyleIdx="2" presStyleCnt="3"/>
      <dgm:spPr/>
      <dgm:t>
        <a:bodyPr/>
        <a:lstStyle/>
        <a:p>
          <a:endParaRPr lang="zh-CN" altLang="en-US"/>
        </a:p>
      </dgm:t>
    </dgm:pt>
    <dgm:pt modelId="{E11D1A77-EB89-4035-A0BF-E820058B114B}" type="pres">
      <dgm:prSet presAssocID="{F87F1240-AF1B-40B3-86DD-6CEADBED29D3}" presName="Name30" presStyleCnt="0"/>
      <dgm:spPr/>
    </dgm:pt>
    <dgm:pt modelId="{872C2E98-5D33-4DA9-88F5-6704CF7136A6}" type="pres">
      <dgm:prSet presAssocID="{F87F1240-AF1B-40B3-86DD-6CEADBED29D3}" presName="level2Shape" presStyleLbl="node2" presStyleIdx="2" presStyleCnt="3" custScaleX="287364" custLinFactNeighborX="-3063" custLinFactNeighborY="-83110"/>
      <dgm:spPr/>
      <dgm:t>
        <a:bodyPr/>
        <a:lstStyle/>
        <a:p>
          <a:endParaRPr lang="zh-CN" altLang="en-US"/>
        </a:p>
      </dgm:t>
    </dgm:pt>
    <dgm:pt modelId="{69476CD1-C76F-45C1-9DD3-54B6CEC86E68}" type="pres">
      <dgm:prSet presAssocID="{F87F1240-AF1B-40B3-86DD-6CEADBED29D3}" presName="hierChild3" presStyleCnt="0"/>
      <dgm:spPr/>
    </dgm:pt>
    <dgm:pt modelId="{04B59F60-FFA0-4D38-8B03-386BE4741AC6}" type="pres">
      <dgm:prSet presAssocID="{BD1C47DC-0719-4618-A636-8828CDB9E5C1}" presName="Name25" presStyleLbl="parChTrans1D3" presStyleIdx="2" presStyleCnt="3"/>
      <dgm:spPr/>
      <dgm:t>
        <a:bodyPr/>
        <a:lstStyle/>
        <a:p>
          <a:endParaRPr lang="zh-CN" altLang="en-US"/>
        </a:p>
      </dgm:t>
    </dgm:pt>
    <dgm:pt modelId="{4384A426-EB24-4C15-B8F2-E65D437BE947}" type="pres">
      <dgm:prSet presAssocID="{BD1C47DC-0719-4618-A636-8828CDB9E5C1}" presName="connTx" presStyleLbl="parChTrans1D3" presStyleIdx="2" presStyleCnt="3"/>
      <dgm:spPr/>
      <dgm:t>
        <a:bodyPr/>
        <a:lstStyle/>
        <a:p>
          <a:endParaRPr lang="zh-CN" altLang="en-US"/>
        </a:p>
      </dgm:t>
    </dgm:pt>
    <dgm:pt modelId="{989AC982-74ED-4013-8B57-F30A1324AFCD}" type="pres">
      <dgm:prSet presAssocID="{CCA9F36B-7910-41C6-9C5D-56CDB65AB67E}" presName="Name30" presStyleCnt="0"/>
      <dgm:spPr/>
    </dgm:pt>
    <dgm:pt modelId="{6DC5133C-544B-44D4-A888-37F4D940683D}" type="pres">
      <dgm:prSet presAssocID="{CCA9F36B-7910-41C6-9C5D-56CDB65AB67E}" presName="level2Shape" presStyleLbl="node3" presStyleIdx="2" presStyleCnt="3" custScaleX="383824" custLinFactNeighborX="-5089" custLinFactNeighborY="-81414"/>
      <dgm:spPr/>
      <dgm:t>
        <a:bodyPr/>
        <a:lstStyle/>
        <a:p>
          <a:endParaRPr lang="zh-CN" altLang="en-US"/>
        </a:p>
      </dgm:t>
    </dgm:pt>
    <dgm:pt modelId="{6D789230-2000-44D5-8388-34E4FF7E8BC9}" type="pres">
      <dgm:prSet presAssocID="{CCA9F36B-7910-41C6-9C5D-56CDB65AB67E}" presName="hierChild3" presStyleCnt="0"/>
      <dgm:spPr/>
    </dgm:pt>
    <dgm:pt modelId="{09D64C6F-9420-4137-87CB-EE89FAD5F9C7}" type="pres">
      <dgm:prSet presAssocID="{168EAB74-414F-4157-B0F1-AB0D39851463}" presName="bgShapesFlow" presStyleCnt="0"/>
      <dgm:spPr/>
    </dgm:pt>
    <dgm:pt modelId="{10D42C1D-59C6-40AE-930C-A24C1A8AB19A}" type="pres">
      <dgm:prSet presAssocID="{D0BE4254-9575-46B7-8D7A-E304BA0DF089}" presName="rectComp" presStyleCnt="0"/>
      <dgm:spPr/>
    </dgm:pt>
    <dgm:pt modelId="{3BDAA9E7-E7C1-4687-9C04-3403CC510024}" type="pres">
      <dgm:prSet presAssocID="{D0BE4254-9575-46B7-8D7A-E304BA0DF089}" presName="bgRect" presStyleLbl="bgShp" presStyleIdx="0" presStyleCnt="3" custScaleX="238148" custScaleY="100000"/>
      <dgm:spPr/>
      <dgm:t>
        <a:bodyPr/>
        <a:lstStyle/>
        <a:p>
          <a:endParaRPr lang="zh-CN" altLang="en-US"/>
        </a:p>
      </dgm:t>
    </dgm:pt>
    <dgm:pt modelId="{6CEA8457-86B3-441C-B31A-D32CB27AA7D9}" type="pres">
      <dgm:prSet presAssocID="{D0BE4254-9575-46B7-8D7A-E304BA0DF089}" presName="bgRectTx" presStyleLbl="bgShp" presStyleIdx="0" presStyleCnt="3">
        <dgm:presLayoutVars>
          <dgm:bulletEnabled val="1"/>
        </dgm:presLayoutVars>
      </dgm:prSet>
      <dgm:spPr/>
      <dgm:t>
        <a:bodyPr/>
        <a:lstStyle/>
        <a:p>
          <a:endParaRPr lang="zh-CN" altLang="en-US"/>
        </a:p>
      </dgm:t>
    </dgm:pt>
    <dgm:pt modelId="{996E7304-BFDE-494E-85DF-F96906B23BB5}" type="pres">
      <dgm:prSet presAssocID="{D0BE4254-9575-46B7-8D7A-E304BA0DF089}" presName="spComp" presStyleCnt="0"/>
      <dgm:spPr/>
    </dgm:pt>
    <dgm:pt modelId="{8F4B081D-545C-4CDF-B76A-E69C6A3266E3}" type="pres">
      <dgm:prSet presAssocID="{D0BE4254-9575-46B7-8D7A-E304BA0DF089}" presName="hSp" presStyleCnt="0"/>
      <dgm:spPr/>
    </dgm:pt>
    <dgm:pt modelId="{14C0EA4D-A0A2-4E1F-897E-391BE920754B}" type="pres">
      <dgm:prSet presAssocID="{6DBCBF82-8170-45F4-BC26-F712D62A7C25}" presName="rectComp" presStyleCnt="0"/>
      <dgm:spPr/>
    </dgm:pt>
    <dgm:pt modelId="{B406BF88-3EF6-4CCA-B5B5-2F637B84B9AA}" type="pres">
      <dgm:prSet presAssocID="{6DBCBF82-8170-45F4-BC26-F712D62A7C25}" presName="bgRect" presStyleLbl="bgShp" presStyleIdx="1" presStyleCnt="3" custScaleX="264538" custScaleY="100000" custLinFactNeighborX="-10719"/>
      <dgm:spPr/>
      <dgm:t>
        <a:bodyPr/>
        <a:lstStyle/>
        <a:p>
          <a:endParaRPr lang="zh-CN" altLang="en-US"/>
        </a:p>
      </dgm:t>
    </dgm:pt>
    <dgm:pt modelId="{92C328C2-7B8F-489D-8256-FAA5E255ECD0}" type="pres">
      <dgm:prSet presAssocID="{6DBCBF82-8170-45F4-BC26-F712D62A7C25}" presName="bgRectTx" presStyleLbl="bgShp" presStyleIdx="1" presStyleCnt="3">
        <dgm:presLayoutVars>
          <dgm:bulletEnabled val="1"/>
        </dgm:presLayoutVars>
      </dgm:prSet>
      <dgm:spPr/>
      <dgm:t>
        <a:bodyPr/>
        <a:lstStyle/>
        <a:p>
          <a:endParaRPr lang="zh-CN" altLang="en-US"/>
        </a:p>
      </dgm:t>
    </dgm:pt>
    <dgm:pt modelId="{E5EE7177-4749-4E54-8380-4578C8620726}" type="pres">
      <dgm:prSet presAssocID="{6DBCBF82-8170-45F4-BC26-F712D62A7C25}" presName="spComp" presStyleCnt="0"/>
      <dgm:spPr/>
    </dgm:pt>
    <dgm:pt modelId="{EEC20DB9-E3E1-40C0-B6BB-339F30965DCD}" type="pres">
      <dgm:prSet presAssocID="{6DBCBF82-8170-45F4-BC26-F712D62A7C25}" presName="hSp" presStyleCnt="0"/>
      <dgm:spPr/>
    </dgm:pt>
    <dgm:pt modelId="{35345999-D51C-4AA6-859C-20D2942CED8A}" type="pres">
      <dgm:prSet presAssocID="{76CB0D81-2E15-49B2-8EF2-994D083A7811}" presName="rectComp" presStyleCnt="0"/>
      <dgm:spPr/>
    </dgm:pt>
    <dgm:pt modelId="{C17E6F9F-AAAA-48C9-AA91-A27C635FEE5D}" type="pres">
      <dgm:prSet presAssocID="{76CB0D81-2E15-49B2-8EF2-994D083A7811}" presName="bgRect" presStyleLbl="bgShp" presStyleIdx="2" presStyleCnt="3" custScaleX="349092" custScaleY="100000" custLinFactNeighborX="-22060" custLinFactNeighborY="-168"/>
      <dgm:spPr/>
      <dgm:t>
        <a:bodyPr/>
        <a:lstStyle/>
        <a:p>
          <a:endParaRPr lang="zh-CN" altLang="en-US"/>
        </a:p>
      </dgm:t>
    </dgm:pt>
    <dgm:pt modelId="{ABC072CA-33B5-4698-A9FC-A8C7E46DD26B}" type="pres">
      <dgm:prSet presAssocID="{76CB0D81-2E15-49B2-8EF2-994D083A7811}" presName="bgRectTx" presStyleLbl="bgShp" presStyleIdx="2" presStyleCnt="3">
        <dgm:presLayoutVars>
          <dgm:bulletEnabled val="1"/>
        </dgm:presLayoutVars>
      </dgm:prSet>
      <dgm:spPr/>
      <dgm:t>
        <a:bodyPr/>
        <a:lstStyle/>
        <a:p>
          <a:endParaRPr lang="zh-CN" altLang="en-US"/>
        </a:p>
      </dgm:t>
    </dgm:pt>
  </dgm:ptLst>
  <dgm:cxnLst>
    <dgm:cxn modelId="{D1EC8FF4-E417-4479-9C78-EAA86AB33A6C}" type="presOf" srcId="{32E16B87-3C0D-48A9-99D4-A4B4D53EAB2C}" destId="{50D403A1-5929-4C9F-98D4-493F10EFCAE9}" srcOrd="0" destOrd="0" presId="urn:microsoft.com/office/officeart/2005/8/layout/hierarchy5"/>
    <dgm:cxn modelId="{56249550-8145-4045-AA1A-3BE634568785}" srcId="{168EAB74-414F-4157-B0F1-AB0D39851463}" destId="{AD3A850A-8195-4DE3-AF62-0E06FE977288}" srcOrd="0" destOrd="0" parTransId="{53EBAB33-03F4-4205-8B71-AF8307E00B3E}" sibTransId="{B9991E9C-8161-47BC-8FA7-61642C0DB671}"/>
    <dgm:cxn modelId="{F85325F1-02A1-42F3-955D-6F8887058C30}" type="presOf" srcId="{D0BE4254-9575-46B7-8D7A-E304BA0DF089}" destId="{3BDAA9E7-E7C1-4687-9C04-3403CC510024}" srcOrd="0" destOrd="0" presId="urn:microsoft.com/office/officeart/2005/8/layout/hierarchy5"/>
    <dgm:cxn modelId="{507A16F4-F6C5-44A1-981E-E7AC9A277701}" type="presOf" srcId="{D0BE4254-9575-46B7-8D7A-E304BA0DF089}" destId="{6CEA8457-86B3-441C-B31A-D32CB27AA7D9}" srcOrd="1" destOrd="0" presId="urn:microsoft.com/office/officeart/2005/8/layout/hierarchy5"/>
    <dgm:cxn modelId="{170DD5BA-75C1-41A6-BE7D-F93235F33F4A}" srcId="{168EAB74-414F-4157-B0F1-AB0D39851463}" destId="{6DBCBF82-8170-45F4-BC26-F712D62A7C25}" srcOrd="2" destOrd="0" parTransId="{A5F2DF46-A85F-4FA2-8F78-693D00C3BDD9}" sibTransId="{713ABBC7-0D1C-4920-9722-F7857DB80C53}"/>
    <dgm:cxn modelId="{8BDA9B80-29ED-4C00-B957-D9257C77B0DD}" type="presOf" srcId="{F87F1240-AF1B-40B3-86DD-6CEADBED29D3}" destId="{872C2E98-5D33-4DA9-88F5-6704CF7136A6}" srcOrd="0" destOrd="0" presId="urn:microsoft.com/office/officeart/2005/8/layout/hierarchy5"/>
    <dgm:cxn modelId="{5FEFB05E-A5B5-49B3-861D-F93144F466C2}" type="presOf" srcId="{168EAB74-414F-4157-B0F1-AB0D39851463}" destId="{C4BAB441-0AB7-4286-BBF1-E7E3BCBD8A5B}" srcOrd="0" destOrd="0" presId="urn:microsoft.com/office/officeart/2005/8/layout/hierarchy5"/>
    <dgm:cxn modelId="{CD9C2466-7704-4867-AED3-7FB41A5710CC}" type="presOf" srcId="{38F38F8B-136E-45A4-A0E7-DAF8BC4D8969}" destId="{EB3E92C7-5E07-43CB-86D8-24EDB569C4F7}" srcOrd="0" destOrd="0" presId="urn:microsoft.com/office/officeart/2005/8/layout/hierarchy5"/>
    <dgm:cxn modelId="{2D29C6E0-04EE-43B9-9E2D-7EC5E6F759F9}" type="presOf" srcId="{AD3A850A-8195-4DE3-AF62-0E06FE977288}" destId="{DD5678C6-1EED-4851-B36C-A1A9444A6166}" srcOrd="0" destOrd="0" presId="urn:microsoft.com/office/officeart/2005/8/layout/hierarchy5"/>
    <dgm:cxn modelId="{49DC625C-734B-4B1B-A36D-0B850644BF86}" type="presOf" srcId="{0B82AC12-CD8B-431F-AE8F-A9327715A4BF}" destId="{4C08B5BD-BBBD-46FE-B6F9-9D16C6BDF451}" srcOrd="0" destOrd="0" presId="urn:microsoft.com/office/officeart/2005/8/layout/hierarchy5"/>
    <dgm:cxn modelId="{4EDD59C6-A134-4AB8-970D-D21E5E68A6CD}" srcId="{AD3A850A-8195-4DE3-AF62-0E06FE977288}" destId="{F87F1240-AF1B-40B3-86DD-6CEADBED29D3}" srcOrd="2" destOrd="0" parTransId="{4B70D728-6C0B-4CE1-AA9A-3C7BBBA81D57}" sibTransId="{099E2F23-18B5-4CC2-8330-B9D4D1EE601E}"/>
    <dgm:cxn modelId="{BE161E4D-90E0-4555-9F40-A4C5B3E80A28}" type="presOf" srcId="{76CB0D81-2E15-49B2-8EF2-994D083A7811}" destId="{ABC072CA-33B5-4698-A9FC-A8C7E46DD26B}" srcOrd="1" destOrd="0" presId="urn:microsoft.com/office/officeart/2005/8/layout/hierarchy5"/>
    <dgm:cxn modelId="{D39AFFB0-3DAF-4C8E-9BD0-CA7A44B5B9EA}" type="presOf" srcId="{BD1C47DC-0719-4618-A636-8828CDB9E5C1}" destId="{04B59F60-FFA0-4D38-8B03-386BE4741AC6}" srcOrd="0" destOrd="0" presId="urn:microsoft.com/office/officeart/2005/8/layout/hierarchy5"/>
    <dgm:cxn modelId="{F64221F0-A267-4C76-AC95-8BC3717A94D2}" type="presOf" srcId="{4B70D728-6C0B-4CE1-AA9A-3C7BBBA81D57}" destId="{2BF491C2-667E-4E65-9087-9D0F984A79CC}" srcOrd="1" destOrd="0" presId="urn:microsoft.com/office/officeart/2005/8/layout/hierarchy5"/>
    <dgm:cxn modelId="{940B48D4-EA8F-4FB0-BE55-24B5CF0BF5AF}" type="presOf" srcId="{EF363FA9-E0BD-4839-9A71-6463A716C580}" destId="{B9747556-AE1B-4C5C-9CF2-7EBD15FDBACF}" srcOrd="0" destOrd="0" presId="urn:microsoft.com/office/officeart/2005/8/layout/hierarchy5"/>
    <dgm:cxn modelId="{AC57C3D2-657F-43B8-8815-57D0ADF94286}" type="presOf" srcId="{CCA9F36B-7910-41C6-9C5D-56CDB65AB67E}" destId="{6DC5133C-544B-44D4-A888-37F4D940683D}" srcOrd="0" destOrd="0" presId="urn:microsoft.com/office/officeart/2005/8/layout/hierarchy5"/>
    <dgm:cxn modelId="{DF072F69-0150-4747-9AEE-6D2C8FF69AB3}" type="presOf" srcId="{8F01BB0C-8E20-42B3-91EF-EB8ADCD3E3CB}" destId="{0BEBD3CA-98DB-42F7-8B3B-C8ED487F206A}" srcOrd="0" destOrd="0" presId="urn:microsoft.com/office/officeart/2005/8/layout/hierarchy5"/>
    <dgm:cxn modelId="{B0CC38DC-A059-4B94-8F5E-7D3992EFA903}" type="presOf" srcId="{4B70D728-6C0B-4CE1-AA9A-3C7BBBA81D57}" destId="{56D5FE3A-0A83-478E-9D1A-6B4AA3A61B48}" srcOrd="0" destOrd="0" presId="urn:microsoft.com/office/officeart/2005/8/layout/hierarchy5"/>
    <dgm:cxn modelId="{419C7CFE-C424-4A71-87DC-86F7FCF78F69}" type="presOf" srcId="{8850BB07-EB43-4075-9A81-5FD6612ED6C5}" destId="{FA7ACC2D-4173-4BC4-803D-7941C884904F}" srcOrd="0" destOrd="0" presId="urn:microsoft.com/office/officeart/2005/8/layout/hierarchy5"/>
    <dgm:cxn modelId="{F623F666-F06A-42BC-BA1D-185D2DB598DA}" srcId="{F87F1240-AF1B-40B3-86DD-6CEADBED29D3}" destId="{CCA9F36B-7910-41C6-9C5D-56CDB65AB67E}" srcOrd="0" destOrd="0" parTransId="{BD1C47DC-0719-4618-A636-8828CDB9E5C1}" sibTransId="{A9344271-F0B0-496C-B4B1-F3FF1E50F080}"/>
    <dgm:cxn modelId="{5A66772C-60CC-47A8-A777-AA84E9B83996}" type="presOf" srcId="{EF363FA9-E0BD-4839-9A71-6463A716C580}" destId="{9947C3DD-CFFA-43CE-B2A1-8595AD3DE5C3}" srcOrd="1" destOrd="0" presId="urn:microsoft.com/office/officeart/2005/8/layout/hierarchy5"/>
    <dgm:cxn modelId="{C9DABE3B-6A7B-4962-AB7D-893F0948DE27}" srcId="{8850BB07-EB43-4075-9A81-5FD6612ED6C5}" destId="{6FE9AB7C-C1A1-4163-9A6F-0B73CD7BBF66}" srcOrd="0" destOrd="0" parTransId="{EF363FA9-E0BD-4839-9A71-6463A716C580}" sibTransId="{816C0E7E-D6BF-43E4-92AB-7B5C59B3BD07}"/>
    <dgm:cxn modelId="{CEC33F3A-6F7B-4BF3-B061-433B12691353}" srcId="{AD3A850A-8195-4DE3-AF62-0E06FE977288}" destId="{8850BB07-EB43-4075-9A81-5FD6612ED6C5}" srcOrd="1" destOrd="0" parTransId="{0B82AC12-CD8B-431F-AE8F-A9327715A4BF}" sibTransId="{F6E4697E-9D2A-4ED3-9ABA-9CE37FADB2DF}"/>
    <dgm:cxn modelId="{74C5C8C6-B5C5-4298-8013-9375F395609E}" type="presOf" srcId="{6DBCBF82-8170-45F4-BC26-F712D62A7C25}" destId="{92C328C2-7B8F-489D-8256-FAA5E255ECD0}" srcOrd="1" destOrd="0" presId="urn:microsoft.com/office/officeart/2005/8/layout/hierarchy5"/>
    <dgm:cxn modelId="{000BDB35-5FE6-4F1F-B088-02EBC7A6697D}" srcId="{AD3A850A-8195-4DE3-AF62-0E06FE977288}" destId="{8F01BB0C-8E20-42B3-91EF-EB8ADCD3E3CB}" srcOrd="0" destOrd="0" parTransId="{38F38F8B-136E-45A4-A0E7-DAF8BC4D8969}" sibTransId="{145BF4CB-8B1D-415B-B2B3-3C73EA6C2BA3}"/>
    <dgm:cxn modelId="{69BB693D-F9C3-4FA9-8C7C-45FD32D98DF7}" type="presOf" srcId="{6FE9AB7C-C1A1-4163-9A6F-0B73CD7BBF66}" destId="{1B491E28-ABBF-4D00-A6BA-BDD9F3D4E087}" srcOrd="0" destOrd="0" presId="urn:microsoft.com/office/officeart/2005/8/layout/hierarchy5"/>
    <dgm:cxn modelId="{0386C3D2-BCDB-4DA3-8ADA-0BBE2DD3CF9D}" srcId="{168EAB74-414F-4157-B0F1-AB0D39851463}" destId="{76CB0D81-2E15-49B2-8EF2-994D083A7811}" srcOrd="3" destOrd="0" parTransId="{9336F626-2453-4399-95D4-6D279A26383D}" sibTransId="{3154F7BD-1472-4FE3-9438-0B36F8730A30}"/>
    <dgm:cxn modelId="{2462C074-A89E-4F61-8B51-BD15E89969D5}" type="presOf" srcId="{F0A4B342-6AE6-4828-957D-E680AE9CFF82}" destId="{8849AA26-9A8A-4212-B325-9CDDF7E03B13}" srcOrd="0" destOrd="0" presId="urn:microsoft.com/office/officeart/2005/8/layout/hierarchy5"/>
    <dgm:cxn modelId="{129C25E6-53BD-4BDC-9731-6B054C1E7598}" type="presOf" srcId="{0B82AC12-CD8B-431F-AE8F-A9327715A4BF}" destId="{7C6236E9-FA9A-472B-B8A6-DD530FCC8BD1}" srcOrd="1" destOrd="0" presId="urn:microsoft.com/office/officeart/2005/8/layout/hierarchy5"/>
    <dgm:cxn modelId="{97BFB8BB-F58B-422F-BE9E-E43DAF46B098}" type="presOf" srcId="{BD1C47DC-0719-4618-A636-8828CDB9E5C1}" destId="{4384A426-EB24-4C15-B8F2-E65D437BE947}" srcOrd="1" destOrd="0" presId="urn:microsoft.com/office/officeart/2005/8/layout/hierarchy5"/>
    <dgm:cxn modelId="{AA0CA7AE-9AF6-4FAB-8F32-5AD071DE5CEC}" srcId="{8F01BB0C-8E20-42B3-91EF-EB8ADCD3E3CB}" destId="{F0A4B342-6AE6-4828-957D-E680AE9CFF82}" srcOrd="0" destOrd="0" parTransId="{32E16B87-3C0D-48A9-99D4-A4B4D53EAB2C}" sibTransId="{0BE88923-DE15-494E-8247-321DFDE9E081}"/>
    <dgm:cxn modelId="{1F1804D0-E239-4D58-BE3D-C97D0A5628C2}" type="presOf" srcId="{38F38F8B-136E-45A4-A0E7-DAF8BC4D8969}" destId="{11E7913F-D95F-4C3F-8142-E9A45250C2FD}" srcOrd="1" destOrd="0" presId="urn:microsoft.com/office/officeart/2005/8/layout/hierarchy5"/>
    <dgm:cxn modelId="{1D356903-4485-4FA1-B8BC-4F7D8A8F093D}" type="presOf" srcId="{6DBCBF82-8170-45F4-BC26-F712D62A7C25}" destId="{B406BF88-3EF6-4CCA-B5B5-2F637B84B9AA}" srcOrd="0" destOrd="0" presId="urn:microsoft.com/office/officeart/2005/8/layout/hierarchy5"/>
    <dgm:cxn modelId="{781FD851-0892-4BE4-904F-5360673B605F}" srcId="{168EAB74-414F-4157-B0F1-AB0D39851463}" destId="{D0BE4254-9575-46B7-8D7A-E304BA0DF089}" srcOrd="1" destOrd="0" parTransId="{2200B8BF-DED4-4D97-8291-1529D0E80523}" sibTransId="{3BA22C3E-AEAC-4A33-BE86-4DC8D3492A3A}"/>
    <dgm:cxn modelId="{AC053B46-EB4F-49A1-8FD1-246A4B9ED5B6}" type="presOf" srcId="{76CB0D81-2E15-49B2-8EF2-994D083A7811}" destId="{C17E6F9F-AAAA-48C9-AA91-A27C635FEE5D}" srcOrd="0" destOrd="0" presId="urn:microsoft.com/office/officeart/2005/8/layout/hierarchy5"/>
    <dgm:cxn modelId="{004EDC4D-3F0F-4218-9754-D89979028783}" type="presOf" srcId="{32E16B87-3C0D-48A9-99D4-A4B4D53EAB2C}" destId="{0BF73C94-1BB3-4E9A-8D5F-B207EFBA4421}" srcOrd="1" destOrd="0" presId="urn:microsoft.com/office/officeart/2005/8/layout/hierarchy5"/>
    <dgm:cxn modelId="{9F59DFA4-3EBB-4505-BC4C-250D200DE3FD}" type="presParOf" srcId="{C4BAB441-0AB7-4286-BBF1-E7E3BCBD8A5B}" destId="{AEE61EFB-8722-4556-9AA5-BC99D69DA1E0}" srcOrd="0" destOrd="0" presId="urn:microsoft.com/office/officeart/2005/8/layout/hierarchy5"/>
    <dgm:cxn modelId="{DBAF2199-D7AE-422F-9F46-6E6C431331D8}" type="presParOf" srcId="{AEE61EFB-8722-4556-9AA5-BC99D69DA1E0}" destId="{529BBF07-02BC-4E98-B70D-D054D274DAF8}" srcOrd="0" destOrd="0" presId="urn:microsoft.com/office/officeart/2005/8/layout/hierarchy5"/>
    <dgm:cxn modelId="{49F486F4-4762-4585-8AC9-3B5CE3DC8BAC}" type="presParOf" srcId="{AEE61EFB-8722-4556-9AA5-BC99D69DA1E0}" destId="{26987009-C72E-4A8E-BF4D-EC69E189B307}" srcOrd="1" destOrd="0" presId="urn:microsoft.com/office/officeart/2005/8/layout/hierarchy5"/>
    <dgm:cxn modelId="{D32D10EB-EEE2-4A80-B327-B0832B520FD2}" type="presParOf" srcId="{26987009-C72E-4A8E-BF4D-EC69E189B307}" destId="{060CB738-41D0-4497-A0D3-09B3D39214D9}" srcOrd="0" destOrd="0" presId="urn:microsoft.com/office/officeart/2005/8/layout/hierarchy5"/>
    <dgm:cxn modelId="{AFA68E48-4597-49C3-AAD1-326AC7013288}" type="presParOf" srcId="{060CB738-41D0-4497-A0D3-09B3D39214D9}" destId="{DD5678C6-1EED-4851-B36C-A1A9444A6166}" srcOrd="0" destOrd="0" presId="urn:microsoft.com/office/officeart/2005/8/layout/hierarchy5"/>
    <dgm:cxn modelId="{44B1EA90-7AF3-4569-B9C2-27F333608992}" type="presParOf" srcId="{060CB738-41D0-4497-A0D3-09B3D39214D9}" destId="{4752381E-79BF-48F0-A5B0-D4D729080008}" srcOrd="1" destOrd="0" presId="urn:microsoft.com/office/officeart/2005/8/layout/hierarchy5"/>
    <dgm:cxn modelId="{206C2E17-47FC-44F5-B6DA-A163AAFC99FA}" type="presParOf" srcId="{4752381E-79BF-48F0-A5B0-D4D729080008}" destId="{EB3E92C7-5E07-43CB-86D8-24EDB569C4F7}" srcOrd="0" destOrd="0" presId="urn:microsoft.com/office/officeart/2005/8/layout/hierarchy5"/>
    <dgm:cxn modelId="{6B8E08E3-3464-4848-A9ED-79A785B429B3}" type="presParOf" srcId="{EB3E92C7-5E07-43CB-86D8-24EDB569C4F7}" destId="{11E7913F-D95F-4C3F-8142-E9A45250C2FD}" srcOrd="0" destOrd="0" presId="urn:microsoft.com/office/officeart/2005/8/layout/hierarchy5"/>
    <dgm:cxn modelId="{BD2EFABB-7F2A-4C4F-AAC1-4CC1BE75C99B}" type="presParOf" srcId="{4752381E-79BF-48F0-A5B0-D4D729080008}" destId="{41A51CD0-D914-4B56-8141-1BE99CB549CD}" srcOrd="1" destOrd="0" presId="urn:microsoft.com/office/officeart/2005/8/layout/hierarchy5"/>
    <dgm:cxn modelId="{050A971A-2DF7-4CAA-B853-FD6E20CCB0A1}" type="presParOf" srcId="{41A51CD0-D914-4B56-8141-1BE99CB549CD}" destId="{0BEBD3CA-98DB-42F7-8B3B-C8ED487F206A}" srcOrd="0" destOrd="0" presId="urn:microsoft.com/office/officeart/2005/8/layout/hierarchy5"/>
    <dgm:cxn modelId="{5D54E351-726B-4563-9E35-72EA3A255C9C}" type="presParOf" srcId="{41A51CD0-D914-4B56-8141-1BE99CB549CD}" destId="{8F5D32A0-C005-4694-B5C7-2FF99B0034AB}" srcOrd="1" destOrd="0" presId="urn:microsoft.com/office/officeart/2005/8/layout/hierarchy5"/>
    <dgm:cxn modelId="{8DFD0786-6E2C-4EF4-BE80-8384756C11CB}" type="presParOf" srcId="{8F5D32A0-C005-4694-B5C7-2FF99B0034AB}" destId="{50D403A1-5929-4C9F-98D4-493F10EFCAE9}" srcOrd="0" destOrd="0" presId="urn:microsoft.com/office/officeart/2005/8/layout/hierarchy5"/>
    <dgm:cxn modelId="{A9D00B51-CE4E-49D9-889B-8E0DAA578354}" type="presParOf" srcId="{50D403A1-5929-4C9F-98D4-493F10EFCAE9}" destId="{0BF73C94-1BB3-4E9A-8D5F-B207EFBA4421}" srcOrd="0" destOrd="0" presId="urn:microsoft.com/office/officeart/2005/8/layout/hierarchy5"/>
    <dgm:cxn modelId="{D79D6493-783B-46AE-9BCB-43E2D6D892C7}" type="presParOf" srcId="{8F5D32A0-C005-4694-B5C7-2FF99B0034AB}" destId="{41C704AC-9D05-4D8B-BCBF-83A5D871DEE9}" srcOrd="1" destOrd="0" presId="urn:microsoft.com/office/officeart/2005/8/layout/hierarchy5"/>
    <dgm:cxn modelId="{E5BC4CD6-E01A-45DD-939B-0DED6672759D}" type="presParOf" srcId="{41C704AC-9D05-4D8B-BCBF-83A5D871DEE9}" destId="{8849AA26-9A8A-4212-B325-9CDDF7E03B13}" srcOrd="0" destOrd="0" presId="urn:microsoft.com/office/officeart/2005/8/layout/hierarchy5"/>
    <dgm:cxn modelId="{BD191762-A34A-48FC-A0F6-99AAFF90E0D9}" type="presParOf" srcId="{41C704AC-9D05-4D8B-BCBF-83A5D871DEE9}" destId="{0BD60EA9-4DC9-4BDE-8F66-4B3E9FB5D58A}" srcOrd="1" destOrd="0" presId="urn:microsoft.com/office/officeart/2005/8/layout/hierarchy5"/>
    <dgm:cxn modelId="{C9FA0A30-71F8-4F93-8C0C-A3C68BE63C3C}" type="presParOf" srcId="{4752381E-79BF-48F0-A5B0-D4D729080008}" destId="{4C08B5BD-BBBD-46FE-B6F9-9D16C6BDF451}" srcOrd="2" destOrd="0" presId="urn:microsoft.com/office/officeart/2005/8/layout/hierarchy5"/>
    <dgm:cxn modelId="{52F3D673-0F99-4924-B858-DF76B363CFA4}" type="presParOf" srcId="{4C08B5BD-BBBD-46FE-B6F9-9D16C6BDF451}" destId="{7C6236E9-FA9A-472B-B8A6-DD530FCC8BD1}" srcOrd="0" destOrd="0" presId="urn:microsoft.com/office/officeart/2005/8/layout/hierarchy5"/>
    <dgm:cxn modelId="{B4CF31EC-1ACF-4A8F-BF8F-75251CE9C212}" type="presParOf" srcId="{4752381E-79BF-48F0-A5B0-D4D729080008}" destId="{35C8CB19-8BF6-4274-880F-FDA07639D101}" srcOrd="3" destOrd="0" presId="urn:microsoft.com/office/officeart/2005/8/layout/hierarchy5"/>
    <dgm:cxn modelId="{E5167FF1-E3BA-447C-879B-CF359C5BDFEA}" type="presParOf" srcId="{35C8CB19-8BF6-4274-880F-FDA07639D101}" destId="{FA7ACC2D-4173-4BC4-803D-7941C884904F}" srcOrd="0" destOrd="0" presId="urn:microsoft.com/office/officeart/2005/8/layout/hierarchy5"/>
    <dgm:cxn modelId="{A4DF3328-9A53-4DE0-B443-D8A845CEDEE6}" type="presParOf" srcId="{35C8CB19-8BF6-4274-880F-FDA07639D101}" destId="{F1501AAA-AFF3-4747-AD1E-6277B1C98791}" srcOrd="1" destOrd="0" presId="urn:microsoft.com/office/officeart/2005/8/layout/hierarchy5"/>
    <dgm:cxn modelId="{92C15EF4-40A8-47C8-BC78-191885006F34}" type="presParOf" srcId="{F1501AAA-AFF3-4747-AD1E-6277B1C98791}" destId="{B9747556-AE1B-4C5C-9CF2-7EBD15FDBACF}" srcOrd="0" destOrd="0" presId="urn:microsoft.com/office/officeart/2005/8/layout/hierarchy5"/>
    <dgm:cxn modelId="{F984313B-D9C0-41A4-9908-A1C2DE8E2D09}" type="presParOf" srcId="{B9747556-AE1B-4C5C-9CF2-7EBD15FDBACF}" destId="{9947C3DD-CFFA-43CE-B2A1-8595AD3DE5C3}" srcOrd="0" destOrd="0" presId="urn:microsoft.com/office/officeart/2005/8/layout/hierarchy5"/>
    <dgm:cxn modelId="{0040845E-B3E3-4BC5-9A97-22C85A9430EA}" type="presParOf" srcId="{F1501AAA-AFF3-4747-AD1E-6277B1C98791}" destId="{FC4B35E4-37D7-4FF5-9490-C568CDE176DC}" srcOrd="1" destOrd="0" presId="urn:microsoft.com/office/officeart/2005/8/layout/hierarchy5"/>
    <dgm:cxn modelId="{D2FB679D-EFF6-4956-912E-9EF7752F848B}" type="presParOf" srcId="{FC4B35E4-37D7-4FF5-9490-C568CDE176DC}" destId="{1B491E28-ABBF-4D00-A6BA-BDD9F3D4E087}" srcOrd="0" destOrd="0" presId="urn:microsoft.com/office/officeart/2005/8/layout/hierarchy5"/>
    <dgm:cxn modelId="{94ACF4D6-41E6-432B-BCDD-3A14692CD218}" type="presParOf" srcId="{FC4B35E4-37D7-4FF5-9490-C568CDE176DC}" destId="{979EB370-92FF-4A2B-9B89-B3EA7C6554D6}" srcOrd="1" destOrd="0" presId="urn:microsoft.com/office/officeart/2005/8/layout/hierarchy5"/>
    <dgm:cxn modelId="{9CF031E8-ED5F-40BF-AE42-08366C78B956}" type="presParOf" srcId="{4752381E-79BF-48F0-A5B0-D4D729080008}" destId="{56D5FE3A-0A83-478E-9D1A-6B4AA3A61B48}" srcOrd="4" destOrd="0" presId="urn:microsoft.com/office/officeart/2005/8/layout/hierarchy5"/>
    <dgm:cxn modelId="{77C83723-9DA3-4AE7-9D5E-1BCBE9FCD518}" type="presParOf" srcId="{56D5FE3A-0A83-478E-9D1A-6B4AA3A61B48}" destId="{2BF491C2-667E-4E65-9087-9D0F984A79CC}" srcOrd="0" destOrd="0" presId="urn:microsoft.com/office/officeart/2005/8/layout/hierarchy5"/>
    <dgm:cxn modelId="{8113148F-5040-46CA-8D45-4DB8A67BA0E5}" type="presParOf" srcId="{4752381E-79BF-48F0-A5B0-D4D729080008}" destId="{E11D1A77-EB89-4035-A0BF-E820058B114B}" srcOrd="5" destOrd="0" presId="urn:microsoft.com/office/officeart/2005/8/layout/hierarchy5"/>
    <dgm:cxn modelId="{4685DD92-19A0-49C8-83A5-4535C654FCC1}" type="presParOf" srcId="{E11D1A77-EB89-4035-A0BF-E820058B114B}" destId="{872C2E98-5D33-4DA9-88F5-6704CF7136A6}" srcOrd="0" destOrd="0" presId="urn:microsoft.com/office/officeart/2005/8/layout/hierarchy5"/>
    <dgm:cxn modelId="{DB2A63FB-A953-4496-8788-BB49C2930C93}" type="presParOf" srcId="{E11D1A77-EB89-4035-A0BF-E820058B114B}" destId="{69476CD1-C76F-45C1-9DD3-54B6CEC86E68}" srcOrd="1" destOrd="0" presId="urn:microsoft.com/office/officeart/2005/8/layout/hierarchy5"/>
    <dgm:cxn modelId="{2CFFA732-9D67-4DC7-B4DD-E71018CB4859}" type="presParOf" srcId="{69476CD1-C76F-45C1-9DD3-54B6CEC86E68}" destId="{04B59F60-FFA0-4D38-8B03-386BE4741AC6}" srcOrd="0" destOrd="0" presId="urn:microsoft.com/office/officeart/2005/8/layout/hierarchy5"/>
    <dgm:cxn modelId="{26B65622-2A13-4C4C-A898-02B252A39744}" type="presParOf" srcId="{04B59F60-FFA0-4D38-8B03-386BE4741AC6}" destId="{4384A426-EB24-4C15-B8F2-E65D437BE947}" srcOrd="0" destOrd="0" presId="urn:microsoft.com/office/officeart/2005/8/layout/hierarchy5"/>
    <dgm:cxn modelId="{A07C8C82-34C8-426E-8EE7-3EB77AF44AF6}" type="presParOf" srcId="{69476CD1-C76F-45C1-9DD3-54B6CEC86E68}" destId="{989AC982-74ED-4013-8B57-F30A1324AFCD}" srcOrd="1" destOrd="0" presId="urn:microsoft.com/office/officeart/2005/8/layout/hierarchy5"/>
    <dgm:cxn modelId="{68BC542B-6E3C-4AA4-A4A8-1D7F8368739C}" type="presParOf" srcId="{989AC982-74ED-4013-8B57-F30A1324AFCD}" destId="{6DC5133C-544B-44D4-A888-37F4D940683D}" srcOrd="0" destOrd="0" presId="urn:microsoft.com/office/officeart/2005/8/layout/hierarchy5"/>
    <dgm:cxn modelId="{271A5437-6CCB-4F9F-85D8-3CFD2CF9A9CE}" type="presParOf" srcId="{989AC982-74ED-4013-8B57-F30A1324AFCD}" destId="{6D789230-2000-44D5-8388-34E4FF7E8BC9}" srcOrd="1" destOrd="0" presId="urn:microsoft.com/office/officeart/2005/8/layout/hierarchy5"/>
    <dgm:cxn modelId="{BFCD7582-B3CF-4F61-80D9-29C90163A629}" type="presParOf" srcId="{C4BAB441-0AB7-4286-BBF1-E7E3BCBD8A5B}" destId="{09D64C6F-9420-4137-87CB-EE89FAD5F9C7}" srcOrd="1" destOrd="0" presId="urn:microsoft.com/office/officeart/2005/8/layout/hierarchy5"/>
    <dgm:cxn modelId="{1C884171-52E7-43CF-967B-8F53B59E89D9}" type="presParOf" srcId="{09D64C6F-9420-4137-87CB-EE89FAD5F9C7}" destId="{10D42C1D-59C6-40AE-930C-A24C1A8AB19A}" srcOrd="0" destOrd="0" presId="urn:microsoft.com/office/officeart/2005/8/layout/hierarchy5"/>
    <dgm:cxn modelId="{D5F8E3AF-BA22-4181-807B-89932FDA4F10}" type="presParOf" srcId="{10D42C1D-59C6-40AE-930C-A24C1A8AB19A}" destId="{3BDAA9E7-E7C1-4687-9C04-3403CC510024}" srcOrd="0" destOrd="0" presId="urn:microsoft.com/office/officeart/2005/8/layout/hierarchy5"/>
    <dgm:cxn modelId="{7D42BEF1-1784-48DF-BC65-8809FFFCF23E}" type="presParOf" srcId="{10D42C1D-59C6-40AE-930C-A24C1A8AB19A}" destId="{6CEA8457-86B3-441C-B31A-D32CB27AA7D9}" srcOrd="1" destOrd="0" presId="urn:microsoft.com/office/officeart/2005/8/layout/hierarchy5"/>
    <dgm:cxn modelId="{7E267036-98A5-46C8-A87C-2C95E1E75C4A}" type="presParOf" srcId="{09D64C6F-9420-4137-87CB-EE89FAD5F9C7}" destId="{996E7304-BFDE-494E-85DF-F96906B23BB5}" srcOrd="1" destOrd="0" presId="urn:microsoft.com/office/officeart/2005/8/layout/hierarchy5"/>
    <dgm:cxn modelId="{221367D7-DCC9-4915-9DDD-74675D24876D}" type="presParOf" srcId="{996E7304-BFDE-494E-85DF-F96906B23BB5}" destId="{8F4B081D-545C-4CDF-B76A-E69C6A3266E3}" srcOrd="0" destOrd="0" presId="urn:microsoft.com/office/officeart/2005/8/layout/hierarchy5"/>
    <dgm:cxn modelId="{1870B32A-937B-4BB3-9B9A-0C64681B8F74}" type="presParOf" srcId="{09D64C6F-9420-4137-87CB-EE89FAD5F9C7}" destId="{14C0EA4D-A0A2-4E1F-897E-391BE920754B}" srcOrd="2" destOrd="0" presId="urn:microsoft.com/office/officeart/2005/8/layout/hierarchy5"/>
    <dgm:cxn modelId="{25248D58-1043-4C2E-861E-2F94067763E6}" type="presParOf" srcId="{14C0EA4D-A0A2-4E1F-897E-391BE920754B}" destId="{B406BF88-3EF6-4CCA-B5B5-2F637B84B9AA}" srcOrd="0" destOrd="0" presId="urn:microsoft.com/office/officeart/2005/8/layout/hierarchy5"/>
    <dgm:cxn modelId="{250CB7C9-9B3E-474F-B53F-A732F75D4A1C}" type="presParOf" srcId="{14C0EA4D-A0A2-4E1F-897E-391BE920754B}" destId="{92C328C2-7B8F-489D-8256-FAA5E255ECD0}" srcOrd="1" destOrd="0" presId="urn:microsoft.com/office/officeart/2005/8/layout/hierarchy5"/>
    <dgm:cxn modelId="{80440EBB-E0B3-4F80-8B68-36C673D80B9D}" type="presParOf" srcId="{09D64C6F-9420-4137-87CB-EE89FAD5F9C7}" destId="{E5EE7177-4749-4E54-8380-4578C8620726}" srcOrd="3" destOrd="0" presId="urn:microsoft.com/office/officeart/2005/8/layout/hierarchy5"/>
    <dgm:cxn modelId="{C42A382C-CE23-4909-A381-3CDA53F8D102}" type="presParOf" srcId="{E5EE7177-4749-4E54-8380-4578C8620726}" destId="{EEC20DB9-E3E1-40C0-B6BB-339F30965DCD}" srcOrd="0" destOrd="0" presId="urn:microsoft.com/office/officeart/2005/8/layout/hierarchy5"/>
    <dgm:cxn modelId="{B8CFD1AF-287B-4438-AA98-F0D06A046639}" type="presParOf" srcId="{09D64C6F-9420-4137-87CB-EE89FAD5F9C7}" destId="{35345999-D51C-4AA6-859C-20D2942CED8A}" srcOrd="4" destOrd="0" presId="urn:microsoft.com/office/officeart/2005/8/layout/hierarchy5"/>
    <dgm:cxn modelId="{8F4E1051-7877-49A3-844F-A0A15B47D744}" type="presParOf" srcId="{35345999-D51C-4AA6-859C-20D2942CED8A}" destId="{C17E6F9F-AAAA-48C9-AA91-A27C635FEE5D}" srcOrd="0" destOrd="0" presId="urn:microsoft.com/office/officeart/2005/8/layout/hierarchy5"/>
    <dgm:cxn modelId="{67D05748-9337-46BE-A080-1249CEC9A975}" type="presParOf" srcId="{35345999-D51C-4AA6-859C-20D2942CED8A}" destId="{ABC072CA-33B5-4698-A9FC-A8C7E46DD26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27791F-2A86-4FEE-A6B9-0D45112DC143}" type="doc">
      <dgm:prSet loTypeId="urn:microsoft.com/office/officeart/2005/8/layout/hList1" loCatId="list" qsTypeId="urn:microsoft.com/office/officeart/2005/8/quickstyle/simple2" qsCatId="simple" csTypeId="urn:microsoft.com/office/officeart/2005/8/colors/accent1_2" csCatId="accent1" phldr="1"/>
      <dgm:spPr/>
      <dgm:t>
        <a:bodyPr/>
        <a:lstStyle/>
        <a:p>
          <a:endParaRPr lang="zh-CN" altLang="en-US"/>
        </a:p>
      </dgm:t>
    </dgm:pt>
    <dgm:pt modelId="{497E558D-D449-4632-88FB-8FE08A47B2A3}">
      <dgm:prSet phldrT="[文本]"/>
      <dgm:spPr/>
      <dgm:t>
        <a:bodyPr/>
        <a:lstStyle/>
        <a:p>
          <a:r>
            <a:rPr lang="zh-CN" altLang="en-US" dirty="0">
              <a:latin typeface="黑体" panose="02010609060101010101" charset="-122"/>
              <a:ea typeface="黑体" panose="02010609060101010101" charset="-122"/>
            </a:rPr>
            <a:t>拟纳入调查单位</a:t>
          </a:r>
        </a:p>
      </dgm:t>
    </dgm:pt>
    <dgm:pt modelId="{628D688D-4C94-4CBD-9BB4-14B057537889}" cxnId="{9CA14561-6987-49C7-B6B6-7825E6D8AC5C}" type="parTrans">
      <dgm:prSet/>
      <dgm:spPr/>
      <dgm:t>
        <a:bodyPr/>
        <a:lstStyle/>
        <a:p>
          <a:endParaRPr lang="zh-CN" altLang="en-US"/>
        </a:p>
      </dgm:t>
    </dgm:pt>
    <dgm:pt modelId="{2A193000-01B2-420B-9BD3-F8E7C1F93D63}" cxnId="{9CA14561-6987-49C7-B6B6-7825E6D8AC5C}" type="sibTrans">
      <dgm:prSet/>
      <dgm:spPr/>
      <dgm:t>
        <a:bodyPr/>
        <a:lstStyle/>
        <a:p>
          <a:endParaRPr lang="zh-CN" altLang="en-US"/>
        </a:p>
      </dgm:t>
    </dgm:pt>
    <dgm:pt modelId="{F73148A8-75B3-4051-8FFA-0185F2E20D48}">
      <dgm:prSet phldrT="[文本]"/>
      <dgm:spPr/>
      <dgm:t>
        <a:bodyPr/>
        <a:lstStyle/>
        <a:p>
          <a:r>
            <a:rPr lang="zh-CN" altLang="en-US" dirty="0">
              <a:latin typeface="黑体" panose="02010609060101010101" charset="-122"/>
              <a:ea typeface="黑体" panose="02010609060101010101" charset="-122"/>
            </a:rPr>
            <a:t>新开业（投产）</a:t>
          </a:r>
        </a:p>
      </dgm:t>
    </dgm:pt>
    <dgm:pt modelId="{4A5471A3-2AC3-4786-8578-1C1811628585}" cxnId="{241DB608-D774-4074-9370-720B73601347}" type="parTrans">
      <dgm:prSet/>
      <dgm:spPr/>
      <dgm:t>
        <a:bodyPr/>
        <a:lstStyle/>
        <a:p>
          <a:endParaRPr lang="zh-CN" altLang="en-US"/>
        </a:p>
      </dgm:t>
    </dgm:pt>
    <dgm:pt modelId="{39092BC1-5AFD-43B8-9D3D-E8C6233476EF}" cxnId="{241DB608-D774-4074-9370-720B73601347}" type="sibTrans">
      <dgm:prSet/>
      <dgm:spPr/>
      <dgm:t>
        <a:bodyPr/>
        <a:lstStyle/>
        <a:p>
          <a:endParaRPr lang="zh-CN" altLang="en-US"/>
        </a:p>
      </dgm:t>
    </dgm:pt>
    <dgm:pt modelId="{4DF8F434-C5A8-4D50-AC49-53088AB45E85}">
      <dgm:prSet phldrT="[文本]"/>
      <dgm:spPr/>
      <dgm:t>
        <a:bodyPr/>
        <a:lstStyle/>
        <a:p>
          <a:r>
            <a:rPr lang="zh-CN" altLang="en-US" dirty="0">
              <a:latin typeface="黑体" panose="02010609060101010101" charset="-122"/>
              <a:ea typeface="黑体" panose="02010609060101010101" charset="-122"/>
            </a:rPr>
            <a:t>四下升四上</a:t>
          </a:r>
        </a:p>
      </dgm:t>
    </dgm:pt>
    <dgm:pt modelId="{32734DF6-B257-4157-BA11-FE4CD3C1381F}" cxnId="{F5271975-CB65-4399-A5CA-11FBB8330AB8}" type="parTrans">
      <dgm:prSet/>
      <dgm:spPr/>
      <dgm:t>
        <a:bodyPr/>
        <a:lstStyle/>
        <a:p>
          <a:endParaRPr lang="zh-CN" altLang="en-US"/>
        </a:p>
      </dgm:t>
    </dgm:pt>
    <dgm:pt modelId="{475C1893-F963-4C2B-AA27-38F70B153AF8}" cxnId="{F5271975-CB65-4399-A5CA-11FBB8330AB8}" type="sibTrans">
      <dgm:prSet/>
      <dgm:spPr/>
      <dgm:t>
        <a:bodyPr/>
        <a:lstStyle/>
        <a:p>
          <a:endParaRPr lang="zh-CN" altLang="en-US"/>
        </a:p>
      </dgm:t>
    </dgm:pt>
    <dgm:pt modelId="{F185D03E-B4C3-49C7-BF21-BC2D84EEE92E}" type="pres">
      <dgm:prSet presAssocID="{3A27791F-2A86-4FEE-A6B9-0D45112DC143}" presName="Name0" presStyleCnt="0">
        <dgm:presLayoutVars>
          <dgm:dir/>
          <dgm:animLvl val="lvl"/>
          <dgm:resizeHandles val="exact"/>
        </dgm:presLayoutVars>
      </dgm:prSet>
      <dgm:spPr/>
      <dgm:t>
        <a:bodyPr/>
        <a:lstStyle/>
        <a:p>
          <a:endParaRPr lang="zh-CN" altLang="en-US"/>
        </a:p>
      </dgm:t>
    </dgm:pt>
    <dgm:pt modelId="{C32B56A8-A76B-4F9E-9F10-4F33825004FB}" type="pres">
      <dgm:prSet presAssocID="{497E558D-D449-4632-88FB-8FE08A47B2A3}" presName="composite" presStyleCnt="0"/>
      <dgm:spPr/>
    </dgm:pt>
    <dgm:pt modelId="{95D9AA54-64E6-4465-958E-12ADC3FE7B0C}" type="pres">
      <dgm:prSet presAssocID="{497E558D-D449-4632-88FB-8FE08A47B2A3}" presName="parTx" presStyleLbl="alignNode1" presStyleIdx="0" presStyleCnt="1" custLinFactNeighborX="3724" custLinFactNeighborY="5738">
        <dgm:presLayoutVars>
          <dgm:chMax val="0"/>
          <dgm:chPref val="0"/>
          <dgm:bulletEnabled val="1"/>
        </dgm:presLayoutVars>
      </dgm:prSet>
      <dgm:spPr/>
      <dgm:t>
        <a:bodyPr/>
        <a:lstStyle/>
        <a:p>
          <a:endParaRPr lang="zh-CN" altLang="en-US"/>
        </a:p>
      </dgm:t>
    </dgm:pt>
    <dgm:pt modelId="{9A877EA5-390B-48CF-855D-9569AE3D1B8F}" type="pres">
      <dgm:prSet presAssocID="{497E558D-D449-4632-88FB-8FE08A47B2A3}" presName="desTx" presStyleLbl="alignAccFollowNode1" presStyleIdx="0" presStyleCnt="1">
        <dgm:presLayoutVars>
          <dgm:bulletEnabled val="1"/>
        </dgm:presLayoutVars>
      </dgm:prSet>
      <dgm:spPr/>
      <dgm:t>
        <a:bodyPr/>
        <a:lstStyle/>
        <a:p>
          <a:endParaRPr lang="zh-CN" altLang="en-US"/>
        </a:p>
      </dgm:t>
    </dgm:pt>
  </dgm:ptLst>
  <dgm:cxnLst>
    <dgm:cxn modelId="{F5271975-CB65-4399-A5CA-11FBB8330AB8}" srcId="{497E558D-D449-4632-88FB-8FE08A47B2A3}" destId="{4DF8F434-C5A8-4D50-AC49-53088AB45E85}" srcOrd="1" destOrd="0" parTransId="{32734DF6-B257-4157-BA11-FE4CD3C1381F}" sibTransId="{475C1893-F963-4C2B-AA27-38F70B153AF8}"/>
    <dgm:cxn modelId="{C440462B-2520-4523-AFB0-F5A73B3798E9}" type="presOf" srcId="{497E558D-D449-4632-88FB-8FE08A47B2A3}" destId="{95D9AA54-64E6-4465-958E-12ADC3FE7B0C}" srcOrd="0" destOrd="0" presId="urn:microsoft.com/office/officeart/2005/8/layout/hList1"/>
    <dgm:cxn modelId="{9A52C49A-ED53-4130-B1CD-3967F9ED9EF5}" type="presOf" srcId="{3A27791F-2A86-4FEE-A6B9-0D45112DC143}" destId="{F185D03E-B4C3-49C7-BF21-BC2D84EEE92E}" srcOrd="0" destOrd="0" presId="urn:microsoft.com/office/officeart/2005/8/layout/hList1"/>
    <dgm:cxn modelId="{241DB608-D774-4074-9370-720B73601347}" srcId="{497E558D-D449-4632-88FB-8FE08A47B2A3}" destId="{F73148A8-75B3-4051-8FFA-0185F2E20D48}" srcOrd="0" destOrd="0" parTransId="{4A5471A3-2AC3-4786-8578-1C1811628585}" sibTransId="{39092BC1-5AFD-43B8-9D3D-E8C6233476EF}"/>
    <dgm:cxn modelId="{1A09559F-9772-440B-949C-033803E2E2F7}" type="presOf" srcId="{F73148A8-75B3-4051-8FFA-0185F2E20D48}" destId="{9A877EA5-390B-48CF-855D-9569AE3D1B8F}" srcOrd="0" destOrd="0" presId="urn:microsoft.com/office/officeart/2005/8/layout/hList1"/>
    <dgm:cxn modelId="{9CA14561-6987-49C7-B6B6-7825E6D8AC5C}" srcId="{3A27791F-2A86-4FEE-A6B9-0D45112DC143}" destId="{497E558D-D449-4632-88FB-8FE08A47B2A3}" srcOrd="0" destOrd="0" parTransId="{628D688D-4C94-4CBD-9BB4-14B057537889}" sibTransId="{2A193000-01B2-420B-9BD3-F8E7C1F93D63}"/>
    <dgm:cxn modelId="{8A6C0BE0-147A-4565-87F2-224A9E5E53AA}" type="presOf" srcId="{4DF8F434-C5A8-4D50-AC49-53088AB45E85}" destId="{9A877EA5-390B-48CF-855D-9569AE3D1B8F}" srcOrd="0" destOrd="1" presId="urn:microsoft.com/office/officeart/2005/8/layout/hList1"/>
    <dgm:cxn modelId="{52820651-4C78-45DC-A536-BB7C4247477D}" type="presParOf" srcId="{F185D03E-B4C3-49C7-BF21-BC2D84EEE92E}" destId="{C32B56A8-A76B-4F9E-9F10-4F33825004FB}" srcOrd="0" destOrd="0" presId="urn:microsoft.com/office/officeart/2005/8/layout/hList1"/>
    <dgm:cxn modelId="{15937674-45A9-4ECD-83EB-DA7678CFC39F}" type="presParOf" srcId="{C32B56A8-A76B-4F9E-9F10-4F33825004FB}" destId="{95D9AA54-64E6-4465-958E-12ADC3FE7B0C}" srcOrd="0" destOrd="0" presId="urn:microsoft.com/office/officeart/2005/8/layout/hList1"/>
    <dgm:cxn modelId="{CBDD3238-120E-4411-AB6E-7D51BEFD9EAA}" type="presParOf" srcId="{C32B56A8-A76B-4F9E-9F10-4F33825004FB}" destId="{9A877EA5-390B-48CF-855D-9569AE3D1B8F}"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8EAB74-414F-4157-B0F1-AB0D3985146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zh-CN" altLang="en-US"/>
        </a:p>
      </dgm:t>
    </dgm:pt>
    <dgm:pt modelId="{AD3A850A-8195-4DE3-AF62-0E06FE977288}">
      <dgm:prSet phldrT="[文本]" custT="1"/>
      <dgm:spPr>
        <a:solidFill>
          <a:srgbClr val="18478F"/>
        </a:solidFill>
      </dgm:spPr>
      <dgm:t>
        <a:bodyPr/>
        <a:lstStyle/>
        <a:p>
          <a:pPr>
            <a:spcAft>
              <a:spcPts val="0"/>
            </a:spcAft>
          </a:pPr>
          <a:r>
            <a:rPr lang="zh-CN" altLang="en-US" sz="2400" dirty="0">
              <a:solidFill>
                <a:schemeClr val="bg1"/>
              </a:solidFill>
              <a:ea typeface="方正黑体简体"/>
            </a:rPr>
            <a:t>工   业</a:t>
          </a:r>
          <a:endParaRPr lang="en-US" altLang="zh-CN" sz="2400" dirty="0">
            <a:solidFill>
              <a:schemeClr val="bg1"/>
            </a:solidFill>
            <a:ea typeface="方正黑体简体"/>
          </a:endParaRPr>
        </a:p>
      </dgm:t>
    </dgm:pt>
    <dgm:pt modelId="{53EBAB33-03F4-4205-8B71-AF8307E00B3E}" cxnId="{56249550-8145-4045-AA1A-3BE634568785}" type="parTrans">
      <dgm:prSet/>
      <dgm:spPr/>
      <dgm:t>
        <a:bodyPr/>
        <a:lstStyle/>
        <a:p>
          <a:endParaRPr lang="zh-CN" altLang="en-US"/>
        </a:p>
      </dgm:t>
    </dgm:pt>
    <dgm:pt modelId="{B9991E9C-8161-47BC-8FA7-61642C0DB671}" cxnId="{56249550-8145-4045-AA1A-3BE634568785}" type="sibTrans">
      <dgm:prSet/>
      <dgm:spPr/>
      <dgm:t>
        <a:bodyPr/>
        <a:lstStyle/>
        <a:p>
          <a:endParaRPr lang="zh-CN" altLang="en-US"/>
        </a:p>
      </dgm:t>
    </dgm:pt>
    <dgm:pt modelId="{8850BB07-EB43-4075-9A81-5FD6612ED6C5}">
      <dgm:prSet phldrT="[文本]" custT="1"/>
      <dgm:spPr>
        <a:solidFill>
          <a:srgbClr val="18478F"/>
        </a:solidFill>
      </dgm:spPr>
      <dgm:t>
        <a:bodyPr/>
        <a:lstStyle/>
        <a:p>
          <a:r>
            <a:rPr lang="en-US" altLang="zh-CN" sz="1800" dirty="0">
              <a:ea typeface="方正黑体简体"/>
            </a:rPr>
            <a:t>《</a:t>
          </a:r>
          <a:r>
            <a:rPr lang="zh-CN" altLang="en-US" sz="1800" dirty="0">
              <a:ea typeface="方正黑体简体"/>
            </a:rPr>
            <a:t>利润表</a:t>
          </a:r>
          <a:r>
            <a:rPr lang="en-US" altLang="zh-CN" sz="1800" dirty="0">
              <a:ea typeface="方正黑体简体"/>
            </a:rPr>
            <a:t>》</a:t>
          </a:r>
          <a:r>
            <a:rPr lang="zh-CN" altLang="en-US" sz="1800" dirty="0">
              <a:ea typeface="方正黑体简体"/>
            </a:rPr>
            <a:t>复印件</a:t>
          </a:r>
        </a:p>
      </dgm:t>
    </dgm:pt>
    <dgm:pt modelId="{0B82AC12-CD8B-431F-AE8F-A9327715A4BF}" cxnId="{CEC33F3A-6F7B-4BF3-B061-433B12691353}" type="parTrans">
      <dgm:prSet/>
      <dgm:spPr/>
      <dgm:t>
        <a:bodyPr/>
        <a:lstStyle/>
        <a:p>
          <a:endParaRPr lang="zh-CN" altLang="en-US"/>
        </a:p>
      </dgm:t>
    </dgm:pt>
    <dgm:pt modelId="{F6E4697E-9D2A-4ED3-9ABA-9CE37FADB2DF}" cxnId="{CEC33F3A-6F7B-4BF3-B061-433B12691353}" type="sibTrans">
      <dgm:prSet/>
      <dgm:spPr/>
      <dgm:t>
        <a:bodyPr/>
        <a:lstStyle/>
        <a:p>
          <a:endParaRPr lang="zh-CN" altLang="en-US"/>
        </a:p>
      </dgm:t>
    </dgm:pt>
    <dgm:pt modelId="{6FE9AB7C-C1A1-4163-9A6F-0B73CD7BBF66}">
      <dgm:prSet phldrT="[文本]" custT="1"/>
      <dgm:spPr>
        <a:solidFill>
          <a:srgbClr val="18478F"/>
        </a:solidFill>
      </dgm:spPr>
      <dgm:t>
        <a:bodyPr/>
        <a:lstStyle/>
        <a:p>
          <a:pPr algn="l">
            <a:lnSpc>
              <a:spcPct val="70000"/>
            </a:lnSpc>
          </a:pPr>
          <a:r>
            <a:rPr lang="zh-CN" altLang="zh-CN" sz="1400" dirty="0">
              <a:ea typeface="方正黑体简体"/>
            </a:rPr>
            <a:t>截至申报期</a:t>
          </a:r>
          <a:r>
            <a:rPr lang="zh-CN" altLang="zh-CN" sz="1400" dirty="0">
              <a:solidFill>
                <a:srgbClr val="FFC000"/>
              </a:solidFill>
              <a:ea typeface="方正黑体简体"/>
            </a:rPr>
            <a:t>最近</a:t>
          </a:r>
          <a:r>
            <a:rPr lang="en-US" altLang="zh-CN" sz="1400" dirty="0">
              <a:solidFill>
                <a:srgbClr val="FFC000"/>
              </a:solidFill>
              <a:ea typeface="方正黑体简体"/>
            </a:rPr>
            <a:t>1</a:t>
          </a:r>
          <a:r>
            <a:rPr lang="zh-CN" altLang="zh-CN" sz="1400" dirty="0">
              <a:solidFill>
                <a:srgbClr val="FFC000"/>
              </a:solidFill>
              <a:ea typeface="方正黑体简体"/>
            </a:rPr>
            <a:t>个月加盖单位公章（或财务专用章</a:t>
          </a:r>
          <a:r>
            <a:rPr lang="zh-CN" altLang="en-US" sz="1400" dirty="0">
              <a:solidFill>
                <a:srgbClr val="FFC000"/>
              </a:solidFill>
              <a:ea typeface="方正黑体简体"/>
            </a:rPr>
            <a:t>）</a:t>
          </a:r>
        </a:p>
      </dgm:t>
    </dgm:pt>
    <dgm:pt modelId="{EF363FA9-E0BD-4839-9A71-6463A716C580}" cxnId="{C9DABE3B-6A7B-4962-AB7D-893F0948DE27}" type="parTrans">
      <dgm:prSet/>
      <dgm:spPr/>
      <dgm:t>
        <a:bodyPr/>
        <a:lstStyle/>
        <a:p>
          <a:endParaRPr lang="zh-CN" altLang="en-US"/>
        </a:p>
      </dgm:t>
    </dgm:pt>
    <dgm:pt modelId="{816C0E7E-D6BF-43E4-92AB-7B5C59B3BD07}" cxnId="{C9DABE3B-6A7B-4962-AB7D-893F0948DE27}" type="sibTrans">
      <dgm:prSet/>
      <dgm:spPr/>
      <dgm:t>
        <a:bodyPr/>
        <a:lstStyle/>
        <a:p>
          <a:endParaRPr lang="zh-CN" altLang="en-US"/>
        </a:p>
      </dgm:t>
    </dgm:pt>
    <dgm:pt modelId="{EBF3066E-D73E-4090-8D49-97A1942B9B94}">
      <dgm:prSet phldrT="[文本]" custT="1"/>
      <dgm:spPr>
        <a:solidFill>
          <a:srgbClr val="18478F"/>
        </a:solidFill>
      </dgm:spPr>
      <dgm:t>
        <a:bodyPr/>
        <a:lstStyle/>
        <a:p>
          <a:r>
            <a:rPr lang="en-US" altLang="zh-CN" sz="1800" dirty="0">
              <a:ea typeface="方正黑体简体"/>
            </a:rPr>
            <a:t>《</a:t>
          </a:r>
          <a:r>
            <a:rPr lang="zh-CN" altLang="en-US" sz="1800" dirty="0">
              <a:ea typeface="方正黑体简体"/>
            </a:rPr>
            <a:t>增值税纳税申报表</a:t>
          </a:r>
          <a:r>
            <a:rPr lang="en-US" altLang="zh-CN" sz="1800" dirty="0">
              <a:ea typeface="方正黑体简体"/>
            </a:rPr>
            <a:t>》</a:t>
          </a:r>
          <a:endParaRPr lang="zh-CN" altLang="en-US" sz="1800" dirty="0">
            <a:ea typeface="方正黑体简体"/>
          </a:endParaRPr>
        </a:p>
      </dgm:t>
    </dgm:pt>
    <dgm:pt modelId="{10312933-8F61-4C7E-9001-94A57AB88E48}" cxnId="{268533AA-C0C4-4DFD-AC2C-8168F7A66038}" type="parTrans">
      <dgm:prSet/>
      <dgm:spPr/>
      <dgm:t>
        <a:bodyPr/>
        <a:lstStyle/>
        <a:p>
          <a:endParaRPr lang="zh-CN" altLang="en-US"/>
        </a:p>
      </dgm:t>
    </dgm:pt>
    <dgm:pt modelId="{BC9A2934-8382-4C53-9921-1AA499A3D368}" cxnId="{268533AA-C0C4-4DFD-AC2C-8168F7A66038}" type="sibTrans">
      <dgm:prSet/>
      <dgm:spPr/>
      <dgm:t>
        <a:bodyPr/>
        <a:lstStyle/>
        <a:p>
          <a:endParaRPr lang="zh-CN" altLang="en-US"/>
        </a:p>
      </dgm:t>
    </dgm:pt>
    <dgm:pt modelId="{FE4C51BD-B6DA-44EF-813C-E301AA5B8F50}">
      <dgm:prSet phldrT="[文本]" custT="1"/>
      <dgm:spPr>
        <a:solidFill>
          <a:srgbClr val="18478F"/>
        </a:solidFill>
      </dgm:spPr>
      <dgm:t>
        <a:bodyPr/>
        <a:lstStyle/>
        <a:p>
          <a:pPr algn="l">
            <a:lnSpc>
              <a:spcPct val="70000"/>
            </a:lnSpc>
          </a:pPr>
          <a:r>
            <a:rPr lang="zh-CN" altLang="zh-CN" sz="1600" dirty="0">
              <a:ea typeface="方正黑体简体"/>
            </a:rPr>
            <a:t>加盖税务部门</a:t>
          </a:r>
          <a:r>
            <a:rPr lang="zh-CN" altLang="zh-CN" sz="1600" dirty="0">
              <a:solidFill>
                <a:srgbClr val="FFC000"/>
              </a:solidFill>
              <a:ea typeface="方正黑体简体"/>
            </a:rPr>
            <a:t>和</a:t>
          </a:r>
          <a:r>
            <a:rPr lang="zh-CN" altLang="zh-CN" sz="1400" dirty="0">
              <a:ea typeface="方正黑体简体"/>
            </a:rPr>
            <a:t>单位</a:t>
          </a:r>
          <a:r>
            <a:rPr lang="zh-CN" altLang="zh-CN" sz="1600" dirty="0">
              <a:ea typeface="方正黑体简体"/>
            </a:rPr>
            <a:t>公章</a:t>
          </a:r>
          <a:endParaRPr lang="en-US" altLang="zh-CN" sz="1600" dirty="0">
            <a:ea typeface="方正黑体简体"/>
          </a:endParaRPr>
        </a:p>
        <a:p>
          <a:pPr algn="l">
            <a:lnSpc>
              <a:spcPct val="70000"/>
            </a:lnSpc>
          </a:pPr>
          <a:r>
            <a:rPr lang="zh-CN" altLang="en-US" sz="1600" dirty="0">
              <a:ea typeface="方正黑体简体"/>
            </a:rPr>
            <a:t>或税务网上申报系统查询的</a:t>
          </a:r>
          <a:r>
            <a:rPr lang="zh-CN" altLang="en-US" sz="1600" dirty="0">
              <a:solidFill>
                <a:srgbClr val="FFC000"/>
              </a:solidFill>
              <a:ea typeface="方正黑体简体"/>
            </a:rPr>
            <a:t>整屏截图（带查询页面的完整表）并加盖单位公章</a:t>
          </a:r>
        </a:p>
      </dgm:t>
    </dgm:pt>
    <dgm:pt modelId="{8F272CC7-6A07-4FFE-A51D-A8FA8F14EE55}" cxnId="{2579C665-8E7E-48E5-88F5-AF84767F1EF9}" type="parTrans">
      <dgm:prSet/>
      <dgm:spPr/>
      <dgm:t>
        <a:bodyPr/>
        <a:lstStyle/>
        <a:p>
          <a:endParaRPr lang="zh-CN" altLang="en-US"/>
        </a:p>
      </dgm:t>
    </dgm:pt>
    <dgm:pt modelId="{D9E14F30-5C16-48D2-93CE-9DDB14BDAE0D}" cxnId="{2579C665-8E7E-48E5-88F5-AF84767F1EF9}" type="sibTrans">
      <dgm:prSet/>
      <dgm:spPr/>
      <dgm:t>
        <a:bodyPr/>
        <a:lstStyle/>
        <a:p>
          <a:endParaRPr lang="zh-CN" altLang="en-US"/>
        </a:p>
      </dgm:t>
    </dgm:pt>
    <dgm:pt modelId="{D0BE4254-9575-46B7-8D7A-E304BA0DF089}">
      <dgm:prSet phldrT="[文本]" custT="1"/>
      <dgm:spPr/>
      <dgm:t>
        <a:bodyPr/>
        <a:lstStyle/>
        <a:p>
          <a:r>
            <a:rPr lang="zh-CN" altLang="en-US" sz="1800" dirty="0">
              <a:ea typeface="方正黑体简体"/>
            </a:rPr>
            <a:t>专业</a:t>
          </a:r>
        </a:p>
      </dgm:t>
    </dgm:pt>
    <dgm:pt modelId="{2200B8BF-DED4-4D97-8291-1529D0E80523}" cxnId="{781FD851-0892-4BE4-904F-5360673B605F}" type="parTrans">
      <dgm:prSet/>
      <dgm:spPr/>
      <dgm:t>
        <a:bodyPr/>
        <a:lstStyle/>
        <a:p>
          <a:endParaRPr lang="zh-CN" altLang="en-US"/>
        </a:p>
      </dgm:t>
    </dgm:pt>
    <dgm:pt modelId="{3BA22C3E-AEAC-4A33-BE86-4DC8D3492A3A}" cxnId="{781FD851-0892-4BE4-904F-5360673B605F}" type="sibTrans">
      <dgm:prSet/>
      <dgm:spPr/>
      <dgm:t>
        <a:bodyPr/>
        <a:lstStyle/>
        <a:p>
          <a:endParaRPr lang="zh-CN" altLang="en-US"/>
        </a:p>
      </dgm:t>
    </dgm:pt>
    <dgm:pt modelId="{6DBCBF82-8170-45F4-BC26-F712D62A7C25}">
      <dgm:prSet phldrT="[文本]" custT="1"/>
      <dgm:spPr/>
      <dgm:t>
        <a:bodyPr/>
        <a:lstStyle/>
        <a:p>
          <a:r>
            <a:rPr lang="zh-CN" altLang="en-US" sz="1800" dirty="0">
              <a:ea typeface="方正黑体简体"/>
            </a:rPr>
            <a:t>材料类型</a:t>
          </a:r>
        </a:p>
      </dgm:t>
    </dgm:pt>
    <dgm:pt modelId="{A5F2DF46-A85F-4FA2-8F78-693D00C3BDD9}" cxnId="{170DD5BA-75C1-41A6-BE7D-F93235F33F4A}" type="parTrans">
      <dgm:prSet/>
      <dgm:spPr/>
      <dgm:t>
        <a:bodyPr/>
        <a:lstStyle/>
        <a:p>
          <a:endParaRPr lang="zh-CN" altLang="en-US"/>
        </a:p>
      </dgm:t>
    </dgm:pt>
    <dgm:pt modelId="{713ABBC7-0D1C-4920-9722-F7857DB80C53}" cxnId="{170DD5BA-75C1-41A6-BE7D-F93235F33F4A}" type="sibTrans">
      <dgm:prSet/>
      <dgm:spPr/>
      <dgm:t>
        <a:bodyPr/>
        <a:lstStyle/>
        <a:p>
          <a:endParaRPr lang="zh-CN" altLang="en-US"/>
        </a:p>
      </dgm:t>
    </dgm:pt>
    <dgm:pt modelId="{76CB0D81-2E15-49B2-8EF2-994D083A7811}">
      <dgm:prSet phldrT="[文本]" custT="1"/>
      <dgm:spPr/>
      <dgm:t>
        <a:bodyPr/>
        <a:lstStyle/>
        <a:p>
          <a:r>
            <a:rPr lang="zh-CN" altLang="en-US" sz="1800" dirty="0">
              <a:ea typeface="方正黑体简体"/>
            </a:rPr>
            <a:t>报送要求</a:t>
          </a:r>
        </a:p>
      </dgm:t>
    </dgm:pt>
    <dgm:pt modelId="{9336F626-2453-4399-95D4-6D279A26383D}" cxnId="{0386C3D2-BCDB-4DA3-8ADA-0BBE2DD3CF9D}" type="parTrans">
      <dgm:prSet/>
      <dgm:spPr/>
      <dgm:t>
        <a:bodyPr/>
        <a:lstStyle/>
        <a:p>
          <a:endParaRPr lang="zh-CN" altLang="en-US"/>
        </a:p>
      </dgm:t>
    </dgm:pt>
    <dgm:pt modelId="{3154F7BD-1472-4FE3-9438-0B36F8730A30}" cxnId="{0386C3D2-BCDB-4DA3-8ADA-0BBE2DD3CF9D}" type="sibTrans">
      <dgm:prSet/>
      <dgm:spPr/>
      <dgm:t>
        <a:bodyPr/>
        <a:lstStyle/>
        <a:p>
          <a:endParaRPr lang="zh-CN" altLang="en-US"/>
        </a:p>
      </dgm:t>
    </dgm:pt>
    <dgm:pt modelId="{8F01BB0C-8E20-42B3-91EF-EB8ADCD3E3CB}">
      <dgm:prSet phldrT="[文本]" custT="1"/>
      <dgm:spPr>
        <a:solidFill>
          <a:srgbClr val="18478F"/>
        </a:solidFill>
      </dgm:spPr>
      <dgm:t>
        <a:bodyPr/>
        <a:lstStyle/>
        <a:p>
          <a:r>
            <a:rPr lang="zh-CN" altLang="en-US" sz="1800" dirty="0">
              <a:ea typeface="方正黑体简体"/>
            </a:rPr>
            <a:t>共性材料</a:t>
          </a:r>
        </a:p>
      </dgm:t>
    </dgm:pt>
    <dgm:pt modelId="{38F38F8B-136E-45A4-A0E7-DAF8BC4D8969}" cxnId="{000BDB35-5FE6-4F1F-B088-02EBC7A6697D}" type="parTrans">
      <dgm:prSet/>
      <dgm:spPr/>
      <dgm:t>
        <a:bodyPr/>
        <a:lstStyle/>
        <a:p>
          <a:endParaRPr lang="zh-CN" altLang="en-US"/>
        </a:p>
      </dgm:t>
    </dgm:pt>
    <dgm:pt modelId="{145BF4CB-8B1D-415B-B2B3-3C73EA6C2BA3}" cxnId="{000BDB35-5FE6-4F1F-B088-02EBC7A6697D}" type="sibTrans">
      <dgm:prSet/>
      <dgm:spPr/>
      <dgm:t>
        <a:bodyPr/>
        <a:lstStyle/>
        <a:p>
          <a:endParaRPr lang="zh-CN" altLang="en-US"/>
        </a:p>
      </dgm:t>
    </dgm:pt>
    <dgm:pt modelId="{F0A4B342-6AE6-4828-957D-E680AE9CFF82}">
      <dgm:prSet phldrT="[文本]" custT="1"/>
      <dgm:spPr>
        <a:solidFill>
          <a:srgbClr val="18478F"/>
        </a:solidFill>
      </dgm:spPr>
      <dgm:t>
        <a:bodyPr/>
        <a:lstStyle/>
        <a:p>
          <a:pPr algn="l">
            <a:lnSpc>
              <a:spcPct val="50000"/>
            </a:lnSpc>
          </a:pPr>
          <a:r>
            <a:rPr lang="en-US" altLang="zh-CN" sz="1400" dirty="0">
              <a:ea typeface="方正黑体简体"/>
            </a:rPr>
            <a:t>《</a:t>
          </a:r>
          <a:r>
            <a:rPr lang="zh-CN" altLang="en-US" sz="1400" dirty="0">
              <a:ea typeface="方正黑体简体"/>
            </a:rPr>
            <a:t>调查单位年度审核登记表（一）</a:t>
          </a:r>
          <a:r>
            <a:rPr lang="en-US" altLang="zh-CN" sz="1400" dirty="0">
              <a:ea typeface="方正黑体简体"/>
            </a:rPr>
            <a:t>》</a:t>
          </a:r>
        </a:p>
        <a:p>
          <a:pPr algn="l">
            <a:lnSpc>
              <a:spcPct val="50000"/>
            </a:lnSpc>
          </a:pPr>
          <a:r>
            <a:rPr lang="en-US" altLang="zh-CN" sz="1400" dirty="0">
              <a:ea typeface="方正黑体简体"/>
            </a:rPr>
            <a:t>  </a:t>
          </a:r>
          <a:r>
            <a:rPr lang="zh-CN" altLang="en-US" sz="1400" dirty="0">
              <a:ea typeface="方正黑体简体"/>
            </a:rPr>
            <a:t>营业执照（证书）复印件</a:t>
          </a:r>
        </a:p>
      </dgm:t>
    </dgm:pt>
    <dgm:pt modelId="{32E16B87-3C0D-48A9-99D4-A4B4D53EAB2C}" cxnId="{AA0CA7AE-9AF6-4FAB-8F32-5AD071DE5CEC}" type="parTrans">
      <dgm:prSet/>
      <dgm:spPr/>
      <dgm:t>
        <a:bodyPr/>
        <a:lstStyle/>
        <a:p>
          <a:endParaRPr lang="zh-CN" altLang="en-US"/>
        </a:p>
      </dgm:t>
    </dgm:pt>
    <dgm:pt modelId="{0BE88923-DE15-494E-8247-321DFDE9E081}" cxnId="{AA0CA7AE-9AF6-4FAB-8F32-5AD071DE5CEC}" type="sibTrans">
      <dgm:prSet/>
      <dgm:spPr/>
      <dgm:t>
        <a:bodyPr/>
        <a:lstStyle/>
        <a:p>
          <a:endParaRPr lang="zh-CN" altLang="en-US"/>
        </a:p>
      </dgm:t>
    </dgm:pt>
    <dgm:pt modelId="{E2E52563-AD5E-4091-8FB1-50342899B624}">
      <dgm:prSet phldrT="[文本]" custT="1"/>
      <dgm:spPr>
        <a:solidFill>
          <a:srgbClr val="18478F"/>
        </a:solidFill>
      </dgm:spPr>
      <dgm:t>
        <a:bodyPr/>
        <a:lstStyle/>
        <a:p>
          <a:pPr algn="ctr">
            <a:lnSpc>
              <a:spcPct val="70000"/>
            </a:lnSpc>
          </a:pPr>
          <a:r>
            <a:rPr lang="en-US" altLang="zh-CN" sz="1100" dirty="0">
              <a:ea typeface="方正黑体简体"/>
            </a:rPr>
            <a:t>《</a:t>
          </a:r>
          <a:r>
            <a:rPr lang="zh-CN" altLang="en-US" sz="1100" dirty="0">
              <a:ea typeface="方正黑体简体"/>
            </a:rPr>
            <a:t>增值税纳税申报表附列资料（表一）</a:t>
          </a:r>
          <a:r>
            <a:rPr lang="en-US" altLang="zh-CN" sz="1100" dirty="0">
              <a:ea typeface="方正黑体简体"/>
            </a:rPr>
            <a:t>》</a:t>
          </a:r>
          <a:endParaRPr lang="zh-CN" altLang="en-US" sz="1100" dirty="0">
            <a:ea typeface="方正黑体简体"/>
          </a:endParaRPr>
        </a:p>
      </dgm:t>
    </dgm:pt>
    <dgm:pt modelId="{C95462B1-934E-49C1-81B1-F5C7ED1B4513}" cxnId="{F1AC8053-F29C-478D-8C8B-3092475CAAD4}" type="parTrans">
      <dgm:prSet/>
      <dgm:spPr/>
      <dgm:t>
        <a:bodyPr/>
        <a:lstStyle/>
        <a:p>
          <a:endParaRPr lang="zh-CN" altLang="en-US"/>
        </a:p>
      </dgm:t>
    </dgm:pt>
    <dgm:pt modelId="{3FFE0819-6826-47C1-A27F-0421E673ABCC}" cxnId="{F1AC8053-F29C-478D-8C8B-3092475CAAD4}" type="sibTrans">
      <dgm:prSet/>
      <dgm:spPr/>
      <dgm:t>
        <a:bodyPr/>
        <a:lstStyle/>
        <a:p>
          <a:endParaRPr lang="zh-CN" altLang="en-US"/>
        </a:p>
      </dgm:t>
    </dgm:pt>
    <dgm:pt modelId="{369CB970-9516-4D4E-9B8D-BEC52B72FE49}">
      <dgm:prSet phldrT="[文本]" custT="1"/>
      <dgm:spPr>
        <a:solidFill>
          <a:srgbClr val="18478F"/>
        </a:solidFill>
      </dgm:spPr>
      <dgm:t>
        <a:bodyPr/>
        <a:lstStyle/>
        <a:p>
          <a:pPr algn="ctr">
            <a:lnSpc>
              <a:spcPct val="70000"/>
            </a:lnSpc>
          </a:pPr>
          <a:r>
            <a:rPr lang="zh-CN" altLang="en-US" sz="1600" dirty="0">
              <a:ea typeface="方正黑体简体"/>
            </a:rPr>
            <a:t>现场取证资料</a:t>
          </a:r>
        </a:p>
      </dgm:t>
    </dgm:pt>
    <dgm:pt modelId="{36C64551-29EE-411F-94AE-FA028DB3B3C4}" cxnId="{128CD7DE-5A15-4AAB-A10A-860DA9870843}" type="parTrans">
      <dgm:prSet/>
      <dgm:spPr/>
      <dgm:t>
        <a:bodyPr/>
        <a:lstStyle/>
        <a:p>
          <a:endParaRPr lang="zh-CN" altLang="en-US"/>
        </a:p>
      </dgm:t>
    </dgm:pt>
    <dgm:pt modelId="{0B71D8AC-C983-4D3B-B4DA-420B8B292462}" cxnId="{128CD7DE-5A15-4AAB-A10A-860DA9870843}" type="sibTrans">
      <dgm:prSet/>
      <dgm:spPr/>
      <dgm:t>
        <a:bodyPr/>
        <a:lstStyle/>
        <a:p>
          <a:endParaRPr lang="zh-CN" altLang="en-US"/>
        </a:p>
      </dgm:t>
    </dgm:pt>
    <dgm:pt modelId="{00E1D6BF-3AE8-47B7-94EE-D7D74DDE112C}">
      <dgm:prSet phldrT="[文本]" custT="1"/>
      <dgm:spPr>
        <a:solidFill>
          <a:srgbClr val="18478F"/>
        </a:solidFill>
      </dgm:spPr>
      <dgm:t>
        <a:bodyPr/>
        <a:lstStyle/>
        <a:p>
          <a:pPr algn="l">
            <a:lnSpc>
              <a:spcPct val="70000"/>
            </a:lnSpc>
          </a:pPr>
          <a:r>
            <a:rPr lang="zh-CN" altLang="zh-CN" sz="1400" dirty="0">
              <a:ea typeface="方正黑体简体"/>
            </a:rPr>
            <a:t>企业生产经营场地入口的实地照片</a:t>
          </a:r>
          <a:r>
            <a:rPr lang="zh-CN" altLang="zh-CN" sz="1400" dirty="0">
              <a:solidFill>
                <a:srgbClr val="FFC000"/>
              </a:solidFill>
              <a:ea typeface="方正黑体简体"/>
            </a:rPr>
            <a:t>（需有企业名称的挂牌）</a:t>
          </a:r>
          <a:r>
            <a:rPr lang="zh-CN" altLang="zh-CN" sz="1400" dirty="0">
              <a:ea typeface="方正黑体简体"/>
            </a:rPr>
            <a:t>生产加工现场的设备照片</a:t>
          </a:r>
          <a:endParaRPr lang="zh-CN" altLang="en-US" sz="1400" dirty="0">
            <a:ea typeface="方正黑体简体"/>
          </a:endParaRPr>
        </a:p>
      </dgm:t>
    </dgm:pt>
    <dgm:pt modelId="{18FEB06A-0657-40F4-9FAD-F366F3B8A7DF}" cxnId="{314FC26E-5747-4424-B116-1482BE39B093}" type="parTrans">
      <dgm:prSet/>
      <dgm:spPr/>
      <dgm:t>
        <a:bodyPr/>
        <a:lstStyle/>
        <a:p>
          <a:endParaRPr lang="zh-CN" altLang="en-US"/>
        </a:p>
      </dgm:t>
    </dgm:pt>
    <dgm:pt modelId="{39776B02-F283-4541-B9D9-2617D054B7F4}" cxnId="{314FC26E-5747-4424-B116-1482BE39B093}" type="sibTrans">
      <dgm:prSet/>
      <dgm:spPr/>
      <dgm:t>
        <a:bodyPr/>
        <a:lstStyle/>
        <a:p>
          <a:endParaRPr lang="zh-CN" altLang="en-US"/>
        </a:p>
      </dgm:t>
    </dgm:pt>
    <dgm:pt modelId="{58EB3F06-7252-4747-88EF-2941C23D97FE}">
      <dgm:prSet phldrT="[文本]" custT="1"/>
      <dgm:spPr>
        <a:solidFill>
          <a:srgbClr val="18478F"/>
        </a:solidFill>
      </dgm:spPr>
      <dgm:t>
        <a:bodyPr/>
        <a:lstStyle/>
        <a:p>
          <a:pPr algn="ctr">
            <a:lnSpc>
              <a:spcPct val="70000"/>
            </a:lnSpc>
          </a:pPr>
          <a:r>
            <a:rPr lang="zh-CN" altLang="en-US" sz="1200" dirty="0">
              <a:ea typeface="方正黑体简体"/>
            </a:rPr>
            <a:t>批复文件  </a:t>
          </a:r>
          <a:r>
            <a:rPr lang="zh-CN" altLang="en-US" sz="1200" dirty="0">
              <a:solidFill>
                <a:srgbClr val="FFC000"/>
              </a:solidFill>
              <a:ea typeface="方正黑体简体"/>
            </a:rPr>
            <a:t>限</a:t>
          </a:r>
          <a:r>
            <a:rPr lang="zh-CN" altLang="zh-CN" sz="1200" dirty="0">
              <a:solidFill>
                <a:srgbClr val="FFC000"/>
              </a:solidFill>
              <a:ea typeface="方正黑体简体"/>
            </a:rPr>
            <a:t>新开业（投产）单位</a:t>
          </a:r>
          <a:endParaRPr lang="zh-CN" altLang="en-US" sz="1200" dirty="0">
            <a:ea typeface="方正黑体简体"/>
          </a:endParaRPr>
        </a:p>
      </dgm:t>
    </dgm:pt>
    <dgm:pt modelId="{0899008F-53BA-485F-A1B4-02F13220D081}" cxnId="{645815DF-641D-4C00-88F6-2BDBF5148833}" type="parTrans">
      <dgm:prSet/>
      <dgm:spPr/>
      <dgm:t>
        <a:bodyPr/>
        <a:lstStyle/>
        <a:p>
          <a:endParaRPr lang="zh-CN" altLang="en-US"/>
        </a:p>
      </dgm:t>
    </dgm:pt>
    <dgm:pt modelId="{AD387D79-6864-4B71-962E-C53DB79DE055}" cxnId="{645815DF-641D-4C00-88F6-2BDBF5148833}" type="sibTrans">
      <dgm:prSet/>
      <dgm:spPr/>
      <dgm:t>
        <a:bodyPr/>
        <a:lstStyle/>
        <a:p>
          <a:endParaRPr lang="zh-CN" altLang="en-US"/>
        </a:p>
      </dgm:t>
    </dgm:pt>
    <dgm:pt modelId="{4638668D-5DE2-42C4-A4F7-C4771415057D}">
      <dgm:prSet phldrT="[文本]" custT="1"/>
      <dgm:spPr>
        <a:solidFill>
          <a:srgbClr val="18478F"/>
        </a:solidFill>
      </dgm:spPr>
      <dgm:t>
        <a:bodyPr/>
        <a:lstStyle/>
        <a:p>
          <a:pPr algn="l">
            <a:lnSpc>
              <a:spcPct val="70000"/>
            </a:lnSpc>
          </a:pPr>
          <a:r>
            <a:rPr lang="zh-CN" altLang="zh-CN" sz="1600" dirty="0">
              <a:solidFill>
                <a:srgbClr val="FFC000"/>
              </a:solidFill>
              <a:ea typeface="方正黑体简体"/>
            </a:rPr>
            <a:t>新开业（投产）单位</a:t>
          </a:r>
          <a:r>
            <a:rPr lang="zh-CN" altLang="zh-CN" sz="1600" dirty="0">
              <a:ea typeface="方正黑体简体"/>
            </a:rPr>
            <a:t>还需提供发展改革委（经信委或</a:t>
          </a:r>
          <a:r>
            <a:rPr lang="zh-CN" altLang="en-US" sz="1600" dirty="0">
              <a:ea typeface="方正黑体简体"/>
            </a:rPr>
            <a:t>工信厅</a:t>
          </a:r>
          <a:r>
            <a:rPr lang="zh-CN" altLang="zh-CN" sz="1600" dirty="0">
              <a:ea typeface="方正黑体简体"/>
            </a:rPr>
            <a:t>）对建设项目的批复（或备案）文件复印件</a:t>
          </a:r>
          <a:endParaRPr lang="zh-CN" altLang="en-US" sz="1600" dirty="0">
            <a:ea typeface="方正黑体简体"/>
          </a:endParaRPr>
        </a:p>
      </dgm:t>
    </dgm:pt>
    <dgm:pt modelId="{F6216F6A-C0E6-4525-BDC2-5EB30E1BCA50}" cxnId="{3E20EEF4-6DAE-49B5-B450-04EAAAF1A822}" type="parTrans">
      <dgm:prSet/>
      <dgm:spPr/>
      <dgm:t>
        <a:bodyPr/>
        <a:lstStyle/>
        <a:p>
          <a:endParaRPr lang="zh-CN" altLang="en-US"/>
        </a:p>
      </dgm:t>
    </dgm:pt>
    <dgm:pt modelId="{2B87C505-8E59-4762-B632-31214C008FC7}" cxnId="{3E20EEF4-6DAE-49B5-B450-04EAAAF1A822}" type="sibTrans">
      <dgm:prSet/>
      <dgm:spPr/>
      <dgm:t>
        <a:bodyPr/>
        <a:lstStyle/>
        <a:p>
          <a:endParaRPr lang="zh-CN" altLang="en-US"/>
        </a:p>
      </dgm:t>
    </dgm:pt>
    <dgm:pt modelId="{C4BAB441-0AB7-4286-BBF1-E7E3BCBD8A5B}" type="pres">
      <dgm:prSet presAssocID="{168EAB74-414F-4157-B0F1-AB0D39851463}" presName="mainComposite" presStyleCnt="0">
        <dgm:presLayoutVars>
          <dgm:chPref val="1"/>
          <dgm:dir/>
          <dgm:animOne val="branch"/>
          <dgm:animLvl val="lvl"/>
          <dgm:resizeHandles val="exact"/>
        </dgm:presLayoutVars>
      </dgm:prSet>
      <dgm:spPr/>
      <dgm:t>
        <a:bodyPr/>
        <a:lstStyle/>
        <a:p>
          <a:endParaRPr lang="zh-CN" altLang="en-US"/>
        </a:p>
      </dgm:t>
    </dgm:pt>
    <dgm:pt modelId="{AEE61EFB-8722-4556-9AA5-BC99D69DA1E0}" type="pres">
      <dgm:prSet presAssocID="{168EAB74-414F-4157-B0F1-AB0D39851463}" presName="hierFlow" presStyleCnt="0"/>
      <dgm:spPr/>
    </dgm:pt>
    <dgm:pt modelId="{529BBF07-02BC-4E98-B70D-D054D274DAF8}" type="pres">
      <dgm:prSet presAssocID="{168EAB74-414F-4157-B0F1-AB0D39851463}" presName="firstBuf" presStyleCnt="0"/>
      <dgm:spPr/>
    </dgm:pt>
    <dgm:pt modelId="{26987009-C72E-4A8E-BF4D-EC69E189B307}" type="pres">
      <dgm:prSet presAssocID="{168EAB74-414F-4157-B0F1-AB0D39851463}" presName="hierChild1" presStyleCnt="0">
        <dgm:presLayoutVars>
          <dgm:chPref val="1"/>
          <dgm:animOne val="branch"/>
          <dgm:animLvl val="lvl"/>
        </dgm:presLayoutVars>
      </dgm:prSet>
      <dgm:spPr/>
    </dgm:pt>
    <dgm:pt modelId="{060CB738-41D0-4497-A0D3-09B3D39214D9}" type="pres">
      <dgm:prSet presAssocID="{AD3A850A-8195-4DE3-AF62-0E06FE977288}" presName="Name17" presStyleCnt="0"/>
      <dgm:spPr/>
    </dgm:pt>
    <dgm:pt modelId="{DD5678C6-1EED-4851-B36C-A1A9444A6166}" type="pres">
      <dgm:prSet presAssocID="{AD3A850A-8195-4DE3-AF62-0E06FE977288}" presName="level1Shape" presStyleLbl="node0" presStyleIdx="0" presStyleCnt="1" custScaleX="176559" custScaleY="228584" custLinFactNeighborX="-12764" custLinFactNeighborY="-92703">
        <dgm:presLayoutVars>
          <dgm:chPref val="3"/>
        </dgm:presLayoutVars>
      </dgm:prSet>
      <dgm:spPr/>
      <dgm:t>
        <a:bodyPr/>
        <a:lstStyle/>
        <a:p>
          <a:endParaRPr lang="zh-CN" altLang="en-US"/>
        </a:p>
      </dgm:t>
    </dgm:pt>
    <dgm:pt modelId="{4752381E-79BF-48F0-A5B0-D4D729080008}" type="pres">
      <dgm:prSet presAssocID="{AD3A850A-8195-4DE3-AF62-0E06FE977288}" presName="hierChild2" presStyleCnt="0"/>
      <dgm:spPr/>
    </dgm:pt>
    <dgm:pt modelId="{EB3E92C7-5E07-43CB-86D8-24EDB569C4F7}" type="pres">
      <dgm:prSet presAssocID="{38F38F8B-136E-45A4-A0E7-DAF8BC4D8969}" presName="Name25" presStyleLbl="parChTrans1D2" presStyleIdx="0" presStyleCnt="6" custScaleX="2000000"/>
      <dgm:spPr/>
      <dgm:t>
        <a:bodyPr/>
        <a:lstStyle/>
        <a:p>
          <a:endParaRPr lang="zh-CN" altLang="en-US"/>
        </a:p>
      </dgm:t>
    </dgm:pt>
    <dgm:pt modelId="{11E7913F-D95F-4C3F-8142-E9A45250C2FD}" type="pres">
      <dgm:prSet presAssocID="{38F38F8B-136E-45A4-A0E7-DAF8BC4D8969}" presName="connTx" presStyleLbl="parChTrans1D2" presStyleIdx="0" presStyleCnt="6"/>
      <dgm:spPr/>
      <dgm:t>
        <a:bodyPr/>
        <a:lstStyle/>
        <a:p>
          <a:endParaRPr lang="zh-CN" altLang="en-US"/>
        </a:p>
      </dgm:t>
    </dgm:pt>
    <dgm:pt modelId="{41A51CD0-D914-4B56-8141-1BE99CB549CD}" type="pres">
      <dgm:prSet presAssocID="{8F01BB0C-8E20-42B3-91EF-EB8ADCD3E3CB}" presName="Name30" presStyleCnt="0"/>
      <dgm:spPr/>
    </dgm:pt>
    <dgm:pt modelId="{0BEBD3CA-98DB-42F7-8B3B-C8ED487F206A}" type="pres">
      <dgm:prSet presAssocID="{8F01BB0C-8E20-42B3-91EF-EB8ADCD3E3CB}" presName="level2Shape" presStyleLbl="node2" presStyleIdx="0" presStyleCnt="6" custScaleX="288103" custLinFactNeighborX="-119" custLinFactNeighborY="-68711"/>
      <dgm:spPr/>
      <dgm:t>
        <a:bodyPr/>
        <a:lstStyle/>
        <a:p>
          <a:endParaRPr lang="zh-CN" altLang="en-US"/>
        </a:p>
      </dgm:t>
    </dgm:pt>
    <dgm:pt modelId="{8F5D32A0-C005-4694-B5C7-2FF99B0034AB}" type="pres">
      <dgm:prSet presAssocID="{8F01BB0C-8E20-42B3-91EF-EB8ADCD3E3CB}" presName="hierChild3" presStyleCnt="0"/>
      <dgm:spPr/>
    </dgm:pt>
    <dgm:pt modelId="{50D403A1-5929-4C9F-98D4-493F10EFCAE9}" type="pres">
      <dgm:prSet presAssocID="{32E16B87-3C0D-48A9-99D4-A4B4D53EAB2C}" presName="Name25" presStyleLbl="parChTrans1D3" presStyleIdx="0" presStyleCnt="5" custScaleX="2000000"/>
      <dgm:spPr/>
      <dgm:t>
        <a:bodyPr/>
        <a:lstStyle/>
        <a:p>
          <a:endParaRPr lang="zh-CN" altLang="en-US"/>
        </a:p>
      </dgm:t>
    </dgm:pt>
    <dgm:pt modelId="{0BF73C94-1BB3-4E9A-8D5F-B207EFBA4421}" type="pres">
      <dgm:prSet presAssocID="{32E16B87-3C0D-48A9-99D4-A4B4D53EAB2C}" presName="connTx" presStyleLbl="parChTrans1D3" presStyleIdx="0" presStyleCnt="5"/>
      <dgm:spPr/>
      <dgm:t>
        <a:bodyPr/>
        <a:lstStyle/>
        <a:p>
          <a:endParaRPr lang="zh-CN" altLang="en-US"/>
        </a:p>
      </dgm:t>
    </dgm:pt>
    <dgm:pt modelId="{41C704AC-9D05-4D8B-BCBF-83A5D871DEE9}" type="pres">
      <dgm:prSet presAssocID="{F0A4B342-6AE6-4828-957D-E680AE9CFF82}" presName="Name30" presStyleCnt="0"/>
      <dgm:spPr/>
    </dgm:pt>
    <dgm:pt modelId="{8849AA26-9A8A-4212-B325-9CDDF7E03B13}" type="pres">
      <dgm:prSet presAssocID="{F0A4B342-6AE6-4828-957D-E680AE9CFF82}" presName="level2Shape" presStyleLbl="node3" presStyleIdx="0" presStyleCnt="5" custScaleX="653027" custScaleY="126570" custLinFactNeighborX="-6764" custLinFactNeighborY="-68210"/>
      <dgm:spPr/>
      <dgm:t>
        <a:bodyPr/>
        <a:lstStyle/>
        <a:p>
          <a:endParaRPr lang="zh-CN" altLang="en-US"/>
        </a:p>
      </dgm:t>
    </dgm:pt>
    <dgm:pt modelId="{0BD60EA9-4DC9-4BDE-8F66-4B3E9FB5D58A}" type="pres">
      <dgm:prSet presAssocID="{F0A4B342-6AE6-4828-957D-E680AE9CFF82}" presName="hierChild3" presStyleCnt="0"/>
      <dgm:spPr/>
    </dgm:pt>
    <dgm:pt modelId="{4C08B5BD-BBBD-46FE-B6F9-9D16C6BDF451}" type="pres">
      <dgm:prSet presAssocID="{0B82AC12-CD8B-431F-AE8F-A9327715A4BF}" presName="Name25" presStyleLbl="parChTrans1D2" presStyleIdx="1" presStyleCnt="6" custScaleX="2000000"/>
      <dgm:spPr/>
      <dgm:t>
        <a:bodyPr/>
        <a:lstStyle/>
        <a:p>
          <a:endParaRPr lang="zh-CN" altLang="en-US"/>
        </a:p>
      </dgm:t>
    </dgm:pt>
    <dgm:pt modelId="{7C6236E9-FA9A-472B-B8A6-DD530FCC8BD1}" type="pres">
      <dgm:prSet presAssocID="{0B82AC12-CD8B-431F-AE8F-A9327715A4BF}" presName="connTx" presStyleLbl="parChTrans1D2" presStyleIdx="1" presStyleCnt="6"/>
      <dgm:spPr/>
      <dgm:t>
        <a:bodyPr/>
        <a:lstStyle/>
        <a:p>
          <a:endParaRPr lang="zh-CN" altLang="en-US"/>
        </a:p>
      </dgm:t>
    </dgm:pt>
    <dgm:pt modelId="{35C8CB19-8BF6-4274-880F-FDA07639D101}" type="pres">
      <dgm:prSet presAssocID="{8850BB07-EB43-4075-9A81-5FD6612ED6C5}" presName="Name30" presStyleCnt="0"/>
      <dgm:spPr/>
    </dgm:pt>
    <dgm:pt modelId="{FA7ACC2D-4173-4BC4-803D-7941C884904F}" type="pres">
      <dgm:prSet presAssocID="{8850BB07-EB43-4075-9A81-5FD6612ED6C5}" presName="level2Shape" presStyleLbl="node2" presStyleIdx="1" presStyleCnt="6" custScaleX="288897" custLinFactNeighborX="-516" custLinFactNeighborY="-67216"/>
      <dgm:spPr/>
      <dgm:t>
        <a:bodyPr/>
        <a:lstStyle/>
        <a:p>
          <a:endParaRPr lang="zh-CN" altLang="en-US"/>
        </a:p>
      </dgm:t>
    </dgm:pt>
    <dgm:pt modelId="{F1501AAA-AFF3-4747-AD1E-6277B1C98791}" type="pres">
      <dgm:prSet presAssocID="{8850BB07-EB43-4075-9A81-5FD6612ED6C5}" presName="hierChild3" presStyleCnt="0"/>
      <dgm:spPr/>
    </dgm:pt>
    <dgm:pt modelId="{B9747556-AE1B-4C5C-9CF2-7EBD15FDBACF}" type="pres">
      <dgm:prSet presAssocID="{EF363FA9-E0BD-4839-9A71-6463A716C580}" presName="Name25" presStyleLbl="parChTrans1D3" presStyleIdx="1" presStyleCnt="5" custScaleX="2000000"/>
      <dgm:spPr/>
      <dgm:t>
        <a:bodyPr/>
        <a:lstStyle/>
        <a:p>
          <a:endParaRPr lang="zh-CN" altLang="en-US"/>
        </a:p>
      </dgm:t>
    </dgm:pt>
    <dgm:pt modelId="{9947C3DD-CFFA-43CE-B2A1-8595AD3DE5C3}" type="pres">
      <dgm:prSet presAssocID="{EF363FA9-E0BD-4839-9A71-6463A716C580}" presName="connTx" presStyleLbl="parChTrans1D3" presStyleIdx="1" presStyleCnt="5"/>
      <dgm:spPr/>
      <dgm:t>
        <a:bodyPr/>
        <a:lstStyle/>
        <a:p>
          <a:endParaRPr lang="zh-CN" altLang="en-US"/>
        </a:p>
      </dgm:t>
    </dgm:pt>
    <dgm:pt modelId="{FC4B35E4-37D7-4FF5-9490-C568CDE176DC}" type="pres">
      <dgm:prSet presAssocID="{6FE9AB7C-C1A1-4163-9A6F-0B73CD7BBF66}" presName="Name30" presStyleCnt="0"/>
      <dgm:spPr/>
    </dgm:pt>
    <dgm:pt modelId="{1B491E28-ABBF-4D00-A6BA-BDD9F3D4E087}" type="pres">
      <dgm:prSet presAssocID="{6FE9AB7C-C1A1-4163-9A6F-0B73CD7BBF66}" presName="level2Shape" presStyleLbl="node3" presStyleIdx="1" presStyleCnt="5" custScaleX="655070" custLinFactNeighborX="-8003" custLinFactNeighborY="-66888"/>
      <dgm:spPr/>
      <dgm:t>
        <a:bodyPr/>
        <a:lstStyle/>
        <a:p>
          <a:endParaRPr lang="zh-CN" altLang="en-US"/>
        </a:p>
      </dgm:t>
    </dgm:pt>
    <dgm:pt modelId="{979EB370-92FF-4A2B-9B89-B3EA7C6554D6}" type="pres">
      <dgm:prSet presAssocID="{6FE9AB7C-C1A1-4163-9A6F-0B73CD7BBF66}" presName="hierChild3" presStyleCnt="0"/>
      <dgm:spPr/>
    </dgm:pt>
    <dgm:pt modelId="{6F21746D-4D71-4DD7-ACCA-6B66B5803779}" type="pres">
      <dgm:prSet presAssocID="{10312933-8F61-4C7E-9001-94A57AB88E48}" presName="Name25" presStyleLbl="parChTrans1D2" presStyleIdx="2" presStyleCnt="6" custScaleX="2000000"/>
      <dgm:spPr/>
      <dgm:t>
        <a:bodyPr/>
        <a:lstStyle/>
        <a:p>
          <a:endParaRPr lang="zh-CN" altLang="en-US"/>
        </a:p>
      </dgm:t>
    </dgm:pt>
    <dgm:pt modelId="{2C1E0BE6-E96E-420B-B21E-7369E16B5558}" type="pres">
      <dgm:prSet presAssocID="{10312933-8F61-4C7E-9001-94A57AB88E48}" presName="connTx" presStyleLbl="parChTrans1D2" presStyleIdx="2" presStyleCnt="6"/>
      <dgm:spPr/>
      <dgm:t>
        <a:bodyPr/>
        <a:lstStyle/>
        <a:p>
          <a:endParaRPr lang="zh-CN" altLang="en-US"/>
        </a:p>
      </dgm:t>
    </dgm:pt>
    <dgm:pt modelId="{217CA5E3-B7A8-484C-87D1-F808E3830F1F}" type="pres">
      <dgm:prSet presAssocID="{EBF3066E-D73E-4090-8D49-97A1942B9B94}" presName="Name30" presStyleCnt="0"/>
      <dgm:spPr/>
    </dgm:pt>
    <dgm:pt modelId="{0A61DB44-F345-42BF-A00D-7C0C266FFCA1}" type="pres">
      <dgm:prSet presAssocID="{EBF3066E-D73E-4090-8D49-97A1942B9B94}" presName="level2Shape" presStyleLbl="node2" presStyleIdx="2" presStyleCnt="6" custScaleX="288787" custScaleY="190979" custLinFactNeighborX="-461" custLinFactNeighborY="-67598"/>
      <dgm:spPr/>
      <dgm:t>
        <a:bodyPr/>
        <a:lstStyle/>
        <a:p>
          <a:endParaRPr lang="zh-CN" altLang="en-US"/>
        </a:p>
      </dgm:t>
    </dgm:pt>
    <dgm:pt modelId="{ED164761-F947-4E0E-869F-08573ECA0AEF}" type="pres">
      <dgm:prSet presAssocID="{EBF3066E-D73E-4090-8D49-97A1942B9B94}" presName="hierChild3" presStyleCnt="0"/>
      <dgm:spPr/>
    </dgm:pt>
    <dgm:pt modelId="{E52E7A38-B012-49A9-AF09-A4EC9EA27B43}" type="pres">
      <dgm:prSet presAssocID="{8F272CC7-6A07-4FFE-A51D-A8FA8F14EE55}" presName="Name25" presStyleLbl="parChTrans1D3" presStyleIdx="2" presStyleCnt="5" custScaleX="2000000"/>
      <dgm:spPr/>
      <dgm:t>
        <a:bodyPr/>
        <a:lstStyle/>
        <a:p>
          <a:endParaRPr lang="zh-CN" altLang="en-US"/>
        </a:p>
      </dgm:t>
    </dgm:pt>
    <dgm:pt modelId="{4C7DDD57-A598-4CDC-A613-793CC5D97CD4}" type="pres">
      <dgm:prSet presAssocID="{8F272CC7-6A07-4FFE-A51D-A8FA8F14EE55}" presName="connTx" presStyleLbl="parChTrans1D3" presStyleIdx="2" presStyleCnt="5"/>
      <dgm:spPr/>
      <dgm:t>
        <a:bodyPr/>
        <a:lstStyle/>
        <a:p>
          <a:endParaRPr lang="zh-CN" altLang="en-US"/>
        </a:p>
      </dgm:t>
    </dgm:pt>
    <dgm:pt modelId="{AAC4A93B-4530-48A5-9161-29C8C68E5806}" type="pres">
      <dgm:prSet presAssocID="{FE4C51BD-B6DA-44EF-813C-E301AA5B8F50}" presName="Name30" presStyleCnt="0"/>
      <dgm:spPr/>
    </dgm:pt>
    <dgm:pt modelId="{CC380F52-596C-4562-AB0E-B6233F46DE50}" type="pres">
      <dgm:prSet presAssocID="{FE4C51BD-B6DA-44EF-813C-E301AA5B8F50}" presName="level2Shape" presStyleLbl="node3" presStyleIdx="2" presStyleCnt="5" custScaleX="655070" custScaleY="203723" custLinFactNeighborX="-9143" custLinFactNeighborY="-67599"/>
      <dgm:spPr/>
      <dgm:t>
        <a:bodyPr/>
        <a:lstStyle/>
        <a:p>
          <a:endParaRPr lang="zh-CN" altLang="en-US"/>
        </a:p>
      </dgm:t>
    </dgm:pt>
    <dgm:pt modelId="{7F1D5EB6-D5AF-4999-B20B-4C7E558C8262}" type="pres">
      <dgm:prSet presAssocID="{FE4C51BD-B6DA-44EF-813C-E301AA5B8F50}" presName="hierChild3" presStyleCnt="0"/>
      <dgm:spPr/>
    </dgm:pt>
    <dgm:pt modelId="{7C739C52-81F3-4ACB-AEA9-A8E7B653CAA2}" type="pres">
      <dgm:prSet presAssocID="{C95462B1-934E-49C1-81B1-F5C7ED1B4513}" presName="Name25" presStyleLbl="parChTrans1D2" presStyleIdx="3" presStyleCnt="6"/>
      <dgm:spPr/>
      <dgm:t>
        <a:bodyPr/>
        <a:lstStyle/>
        <a:p>
          <a:endParaRPr lang="zh-CN" altLang="en-US"/>
        </a:p>
      </dgm:t>
    </dgm:pt>
    <dgm:pt modelId="{205736C3-1DC9-4BE1-B821-8D703C0C74F0}" type="pres">
      <dgm:prSet presAssocID="{C95462B1-934E-49C1-81B1-F5C7ED1B4513}" presName="connTx" presStyleLbl="parChTrans1D2" presStyleIdx="3" presStyleCnt="6"/>
      <dgm:spPr/>
      <dgm:t>
        <a:bodyPr/>
        <a:lstStyle/>
        <a:p>
          <a:endParaRPr lang="zh-CN" altLang="en-US"/>
        </a:p>
      </dgm:t>
    </dgm:pt>
    <dgm:pt modelId="{E51BAB1A-F457-4D29-9634-B085108F88EB}" type="pres">
      <dgm:prSet presAssocID="{E2E52563-AD5E-4091-8FB1-50342899B624}" presName="Name30" presStyleCnt="0"/>
      <dgm:spPr/>
    </dgm:pt>
    <dgm:pt modelId="{BBFA9F37-65C0-4227-99C6-BC0D6E0E8E65}" type="pres">
      <dgm:prSet presAssocID="{E2E52563-AD5E-4091-8FB1-50342899B624}" presName="level2Shape" presStyleLbl="node2" presStyleIdx="3" presStyleCnt="6" custScaleX="287458" custLinFactNeighborX="351" custLinFactNeighborY="-61660"/>
      <dgm:spPr/>
      <dgm:t>
        <a:bodyPr/>
        <a:lstStyle/>
        <a:p>
          <a:endParaRPr lang="zh-CN" altLang="en-US"/>
        </a:p>
      </dgm:t>
    </dgm:pt>
    <dgm:pt modelId="{7D27CA96-ECDA-46F7-8235-D1E5231F599D}" type="pres">
      <dgm:prSet presAssocID="{E2E52563-AD5E-4091-8FB1-50342899B624}" presName="hierChild3" presStyleCnt="0"/>
      <dgm:spPr/>
    </dgm:pt>
    <dgm:pt modelId="{D2A5D8BC-72B4-4176-A981-DC62B99A88AE}" type="pres">
      <dgm:prSet presAssocID="{36C64551-29EE-411F-94AE-FA028DB3B3C4}" presName="Name25" presStyleLbl="parChTrans1D2" presStyleIdx="4" presStyleCnt="6"/>
      <dgm:spPr/>
      <dgm:t>
        <a:bodyPr/>
        <a:lstStyle/>
        <a:p>
          <a:endParaRPr lang="zh-CN" altLang="en-US"/>
        </a:p>
      </dgm:t>
    </dgm:pt>
    <dgm:pt modelId="{34987FC2-7ACD-4CB7-9715-29D1FFB7DC67}" type="pres">
      <dgm:prSet presAssocID="{36C64551-29EE-411F-94AE-FA028DB3B3C4}" presName="connTx" presStyleLbl="parChTrans1D2" presStyleIdx="4" presStyleCnt="6"/>
      <dgm:spPr/>
      <dgm:t>
        <a:bodyPr/>
        <a:lstStyle/>
        <a:p>
          <a:endParaRPr lang="zh-CN" altLang="en-US"/>
        </a:p>
      </dgm:t>
    </dgm:pt>
    <dgm:pt modelId="{0DF6AD96-5DC7-4B83-BD16-10BD388537F6}" type="pres">
      <dgm:prSet presAssocID="{369CB970-9516-4D4E-9B8D-BEC52B72FE49}" presName="Name30" presStyleCnt="0"/>
      <dgm:spPr/>
    </dgm:pt>
    <dgm:pt modelId="{7C5B71D2-582E-4EB8-BF7D-109D496961E4}" type="pres">
      <dgm:prSet presAssocID="{369CB970-9516-4D4E-9B8D-BEC52B72FE49}" presName="level2Shape" presStyleLbl="node2" presStyleIdx="4" presStyleCnt="6" custScaleX="290133" custLinFactNeighborX="-470" custLinFactNeighborY="-55353"/>
      <dgm:spPr/>
      <dgm:t>
        <a:bodyPr/>
        <a:lstStyle/>
        <a:p>
          <a:endParaRPr lang="zh-CN" altLang="en-US"/>
        </a:p>
      </dgm:t>
    </dgm:pt>
    <dgm:pt modelId="{BEAC5D02-9898-4FAD-A0A4-4560BAA98FBE}" type="pres">
      <dgm:prSet presAssocID="{369CB970-9516-4D4E-9B8D-BEC52B72FE49}" presName="hierChild3" presStyleCnt="0"/>
      <dgm:spPr/>
    </dgm:pt>
    <dgm:pt modelId="{E822737C-EED0-4E1B-946C-223CC8BBD6FE}" type="pres">
      <dgm:prSet presAssocID="{18FEB06A-0657-40F4-9FAD-F366F3B8A7DF}" presName="Name25" presStyleLbl="parChTrans1D3" presStyleIdx="3" presStyleCnt="5"/>
      <dgm:spPr/>
      <dgm:t>
        <a:bodyPr/>
        <a:lstStyle/>
        <a:p>
          <a:endParaRPr lang="zh-CN" altLang="en-US"/>
        </a:p>
      </dgm:t>
    </dgm:pt>
    <dgm:pt modelId="{8639565B-FE76-488A-899D-7CF23B3F9A6D}" type="pres">
      <dgm:prSet presAssocID="{18FEB06A-0657-40F4-9FAD-F366F3B8A7DF}" presName="connTx" presStyleLbl="parChTrans1D3" presStyleIdx="3" presStyleCnt="5"/>
      <dgm:spPr/>
      <dgm:t>
        <a:bodyPr/>
        <a:lstStyle/>
        <a:p>
          <a:endParaRPr lang="zh-CN" altLang="en-US"/>
        </a:p>
      </dgm:t>
    </dgm:pt>
    <dgm:pt modelId="{B9C8C86B-F299-4977-871F-395567ACA4F2}" type="pres">
      <dgm:prSet presAssocID="{00E1D6BF-3AE8-47B7-94EE-D7D74DDE112C}" presName="Name30" presStyleCnt="0"/>
      <dgm:spPr/>
    </dgm:pt>
    <dgm:pt modelId="{2B59B572-7980-45F6-AAFB-D1F933B56D7A}" type="pres">
      <dgm:prSet presAssocID="{00E1D6BF-3AE8-47B7-94EE-D7D74DDE112C}" presName="level2Shape" presStyleLbl="node3" presStyleIdx="3" presStyleCnt="5" custScaleX="662403" custLinFactNeighborX="-10788" custLinFactNeighborY="-55131"/>
      <dgm:spPr/>
      <dgm:t>
        <a:bodyPr/>
        <a:lstStyle/>
        <a:p>
          <a:endParaRPr lang="zh-CN" altLang="en-US"/>
        </a:p>
      </dgm:t>
    </dgm:pt>
    <dgm:pt modelId="{F5A20CD4-1485-44B0-8ACC-5F783D101563}" type="pres">
      <dgm:prSet presAssocID="{00E1D6BF-3AE8-47B7-94EE-D7D74DDE112C}" presName="hierChild3" presStyleCnt="0"/>
      <dgm:spPr/>
    </dgm:pt>
    <dgm:pt modelId="{576370B8-61CF-47B0-B8C4-9880794E16A7}" type="pres">
      <dgm:prSet presAssocID="{0899008F-53BA-485F-A1B4-02F13220D081}" presName="Name25" presStyleLbl="parChTrans1D2" presStyleIdx="5" presStyleCnt="6"/>
      <dgm:spPr/>
      <dgm:t>
        <a:bodyPr/>
        <a:lstStyle/>
        <a:p>
          <a:endParaRPr lang="zh-CN" altLang="en-US"/>
        </a:p>
      </dgm:t>
    </dgm:pt>
    <dgm:pt modelId="{1820C3F0-E083-4C60-B650-39C6FEA5F68C}" type="pres">
      <dgm:prSet presAssocID="{0899008F-53BA-485F-A1B4-02F13220D081}" presName="connTx" presStyleLbl="parChTrans1D2" presStyleIdx="5" presStyleCnt="6"/>
      <dgm:spPr/>
      <dgm:t>
        <a:bodyPr/>
        <a:lstStyle/>
        <a:p>
          <a:endParaRPr lang="zh-CN" altLang="en-US"/>
        </a:p>
      </dgm:t>
    </dgm:pt>
    <dgm:pt modelId="{EBF37D64-04BC-4BA7-8119-AEE38B78F2EB}" type="pres">
      <dgm:prSet presAssocID="{58EB3F06-7252-4747-88EF-2941C23D97FE}" presName="Name30" presStyleCnt="0"/>
      <dgm:spPr/>
    </dgm:pt>
    <dgm:pt modelId="{EF466FD5-8D57-4EDF-86E6-A6F10BD101D5}" type="pres">
      <dgm:prSet presAssocID="{58EB3F06-7252-4747-88EF-2941C23D97FE}" presName="level2Shape" presStyleLbl="node2" presStyleIdx="5" presStyleCnt="6" custScaleX="289539" custLinFactNeighborX="-2010" custLinFactNeighborY="-53983"/>
      <dgm:spPr/>
      <dgm:t>
        <a:bodyPr/>
        <a:lstStyle/>
        <a:p>
          <a:endParaRPr lang="zh-CN" altLang="en-US"/>
        </a:p>
      </dgm:t>
    </dgm:pt>
    <dgm:pt modelId="{90A9F518-0B4E-497B-9608-7D25A3F2663C}" type="pres">
      <dgm:prSet presAssocID="{58EB3F06-7252-4747-88EF-2941C23D97FE}" presName="hierChild3" presStyleCnt="0"/>
      <dgm:spPr/>
    </dgm:pt>
    <dgm:pt modelId="{F63733B6-82AB-4F27-ABFB-8E9007739FC5}" type="pres">
      <dgm:prSet presAssocID="{F6216F6A-C0E6-4525-BDC2-5EB30E1BCA50}" presName="Name25" presStyleLbl="parChTrans1D3" presStyleIdx="4" presStyleCnt="5"/>
      <dgm:spPr/>
      <dgm:t>
        <a:bodyPr/>
        <a:lstStyle/>
        <a:p>
          <a:endParaRPr lang="zh-CN" altLang="en-US"/>
        </a:p>
      </dgm:t>
    </dgm:pt>
    <dgm:pt modelId="{6F7D569A-0A07-42E3-8F69-63830F171A6C}" type="pres">
      <dgm:prSet presAssocID="{F6216F6A-C0E6-4525-BDC2-5EB30E1BCA50}" presName="connTx" presStyleLbl="parChTrans1D3" presStyleIdx="4" presStyleCnt="5"/>
      <dgm:spPr/>
      <dgm:t>
        <a:bodyPr/>
        <a:lstStyle/>
        <a:p>
          <a:endParaRPr lang="zh-CN" altLang="en-US"/>
        </a:p>
      </dgm:t>
    </dgm:pt>
    <dgm:pt modelId="{CCAF8612-6DE4-4065-BB75-C4214AD1A3B6}" type="pres">
      <dgm:prSet presAssocID="{4638668D-5DE2-42C4-A4F7-C4771415057D}" presName="Name30" presStyleCnt="0"/>
      <dgm:spPr/>
    </dgm:pt>
    <dgm:pt modelId="{BCEF3298-08F1-40EC-BB2A-090EF531A7D7}" type="pres">
      <dgm:prSet presAssocID="{4638668D-5DE2-42C4-A4F7-C4771415057D}" presName="level2Shape" presStyleLbl="node3" presStyleIdx="4" presStyleCnt="5" custScaleX="664307" custScaleY="115936" custLinFactNeighborX="-11622" custLinFactNeighborY="-52244"/>
      <dgm:spPr/>
      <dgm:t>
        <a:bodyPr/>
        <a:lstStyle/>
        <a:p>
          <a:endParaRPr lang="zh-CN" altLang="en-US"/>
        </a:p>
      </dgm:t>
    </dgm:pt>
    <dgm:pt modelId="{48995CA8-0DD9-440E-8626-FF5EED48EE42}" type="pres">
      <dgm:prSet presAssocID="{4638668D-5DE2-42C4-A4F7-C4771415057D}" presName="hierChild3" presStyleCnt="0"/>
      <dgm:spPr/>
    </dgm:pt>
    <dgm:pt modelId="{09D64C6F-9420-4137-87CB-EE89FAD5F9C7}" type="pres">
      <dgm:prSet presAssocID="{168EAB74-414F-4157-B0F1-AB0D39851463}" presName="bgShapesFlow" presStyleCnt="0"/>
      <dgm:spPr/>
    </dgm:pt>
    <dgm:pt modelId="{10D42C1D-59C6-40AE-930C-A24C1A8AB19A}" type="pres">
      <dgm:prSet presAssocID="{D0BE4254-9575-46B7-8D7A-E304BA0DF089}" presName="rectComp" presStyleCnt="0"/>
      <dgm:spPr/>
    </dgm:pt>
    <dgm:pt modelId="{3BDAA9E7-E7C1-4687-9C04-3403CC510024}" type="pres">
      <dgm:prSet presAssocID="{D0BE4254-9575-46B7-8D7A-E304BA0DF089}" presName="bgRect" presStyleLbl="bgShp" presStyleIdx="0" presStyleCnt="3" custScaleX="181293" custScaleY="100000" custLinFactNeighborX="-19384" custLinFactNeighborY="474"/>
      <dgm:spPr/>
      <dgm:t>
        <a:bodyPr/>
        <a:lstStyle/>
        <a:p>
          <a:endParaRPr lang="zh-CN" altLang="en-US"/>
        </a:p>
      </dgm:t>
    </dgm:pt>
    <dgm:pt modelId="{6CEA8457-86B3-441C-B31A-D32CB27AA7D9}" type="pres">
      <dgm:prSet presAssocID="{D0BE4254-9575-46B7-8D7A-E304BA0DF089}" presName="bgRectTx" presStyleLbl="bgShp" presStyleIdx="0" presStyleCnt="3">
        <dgm:presLayoutVars>
          <dgm:bulletEnabled val="1"/>
        </dgm:presLayoutVars>
      </dgm:prSet>
      <dgm:spPr/>
      <dgm:t>
        <a:bodyPr/>
        <a:lstStyle/>
        <a:p>
          <a:endParaRPr lang="zh-CN" altLang="en-US"/>
        </a:p>
      </dgm:t>
    </dgm:pt>
    <dgm:pt modelId="{996E7304-BFDE-494E-85DF-F96906B23BB5}" type="pres">
      <dgm:prSet presAssocID="{D0BE4254-9575-46B7-8D7A-E304BA0DF089}" presName="spComp" presStyleCnt="0"/>
      <dgm:spPr/>
    </dgm:pt>
    <dgm:pt modelId="{8F4B081D-545C-4CDF-B76A-E69C6A3266E3}" type="pres">
      <dgm:prSet presAssocID="{D0BE4254-9575-46B7-8D7A-E304BA0DF089}" presName="hSp" presStyleCnt="0"/>
      <dgm:spPr/>
    </dgm:pt>
    <dgm:pt modelId="{14C0EA4D-A0A2-4E1F-897E-391BE920754B}" type="pres">
      <dgm:prSet presAssocID="{6DBCBF82-8170-45F4-BC26-F712D62A7C25}" presName="rectComp" presStyleCnt="0"/>
      <dgm:spPr/>
    </dgm:pt>
    <dgm:pt modelId="{B406BF88-3EF6-4CCA-B5B5-2F637B84B9AA}" type="pres">
      <dgm:prSet presAssocID="{6DBCBF82-8170-45F4-BC26-F712D62A7C25}" presName="bgRect" presStyleLbl="bgShp" presStyleIdx="1" presStyleCnt="3" custScaleX="264538" custScaleY="100000" custLinFactNeighborX="-28874" custLinFactNeighborY="474"/>
      <dgm:spPr/>
      <dgm:t>
        <a:bodyPr/>
        <a:lstStyle/>
        <a:p>
          <a:endParaRPr lang="zh-CN" altLang="en-US"/>
        </a:p>
      </dgm:t>
    </dgm:pt>
    <dgm:pt modelId="{92C328C2-7B8F-489D-8256-FAA5E255ECD0}" type="pres">
      <dgm:prSet presAssocID="{6DBCBF82-8170-45F4-BC26-F712D62A7C25}" presName="bgRectTx" presStyleLbl="bgShp" presStyleIdx="1" presStyleCnt="3">
        <dgm:presLayoutVars>
          <dgm:bulletEnabled val="1"/>
        </dgm:presLayoutVars>
      </dgm:prSet>
      <dgm:spPr/>
      <dgm:t>
        <a:bodyPr/>
        <a:lstStyle/>
        <a:p>
          <a:endParaRPr lang="zh-CN" altLang="en-US"/>
        </a:p>
      </dgm:t>
    </dgm:pt>
    <dgm:pt modelId="{E5EE7177-4749-4E54-8380-4578C8620726}" type="pres">
      <dgm:prSet presAssocID="{6DBCBF82-8170-45F4-BC26-F712D62A7C25}" presName="spComp" presStyleCnt="0"/>
      <dgm:spPr/>
    </dgm:pt>
    <dgm:pt modelId="{EEC20DB9-E3E1-40C0-B6BB-339F30965DCD}" type="pres">
      <dgm:prSet presAssocID="{6DBCBF82-8170-45F4-BC26-F712D62A7C25}" presName="hSp" presStyleCnt="0"/>
      <dgm:spPr/>
    </dgm:pt>
    <dgm:pt modelId="{35345999-D51C-4AA6-859C-20D2942CED8A}" type="pres">
      <dgm:prSet presAssocID="{76CB0D81-2E15-49B2-8EF2-994D083A7811}" presName="rectComp" presStyleCnt="0"/>
      <dgm:spPr/>
    </dgm:pt>
    <dgm:pt modelId="{C17E6F9F-AAAA-48C9-AA91-A27C635FEE5D}" type="pres">
      <dgm:prSet presAssocID="{76CB0D81-2E15-49B2-8EF2-994D083A7811}" presName="bgRect" presStyleLbl="bgShp" presStyleIdx="2" presStyleCnt="3" custScaleX="557490" custScaleY="100000" custLinFactNeighborX="-33964" custLinFactNeighborY="-1074"/>
      <dgm:spPr/>
      <dgm:t>
        <a:bodyPr/>
        <a:lstStyle/>
        <a:p>
          <a:endParaRPr lang="zh-CN" altLang="en-US"/>
        </a:p>
      </dgm:t>
    </dgm:pt>
    <dgm:pt modelId="{ABC072CA-33B5-4698-A9FC-A8C7E46DD26B}" type="pres">
      <dgm:prSet presAssocID="{76CB0D81-2E15-49B2-8EF2-994D083A7811}" presName="bgRectTx" presStyleLbl="bgShp" presStyleIdx="2" presStyleCnt="3">
        <dgm:presLayoutVars>
          <dgm:bulletEnabled val="1"/>
        </dgm:presLayoutVars>
      </dgm:prSet>
      <dgm:spPr/>
      <dgm:t>
        <a:bodyPr/>
        <a:lstStyle/>
        <a:p>
          <a:endParaRPr lang="zh-CN" altLang="en-US"/>
        </a:p>
      </dgm:t>
    </dgm:pt>
  </dgm:ptLst>
  <dgm:cxnLst>
    <dgm:cxn modelId="{C3C82A90-18F3-4615-8585-3029D08343E4}" type="presOf" srcId="{0B82AC12-CD8B-431F-AE8F-A9327715A4BF}" destId="{7C6236E9-FA9A-472B-B8A6-DD530FCC8BD1}" srcOrd="1" destOrd="0" presId="urn:microsoft.com/office/officeart/2005/8/layout/hierarchy5"/>
    <dgm:cxn modelId="{F1AC8053-F29C-478D-8C8B-3092475CAAD4}" srcId="{AD3A850A-8195-4DE3-AF62-0E06FE977288}" destId="{E2E52563-AD5E-4091-8FB1-50342899B624}" srcOrd="3" destOrd="0" parTransId="{C95462B1-934E-49C1-81B1-F5C7ED1B4513}" sibTransId="{3FFE0819-6826-47C1-A27F-0421E673ABCC}"/>
    <dgm:cxn modelId="{1AD0D75B-9398-4351-9FB9-84DDF4D916C9}" type="presOf" srcId="{369CB970-9516-4D4E-9B8D-BEC52B72FE49}" destId="{7C5B71D2-582E-4EB8-BF7D-109D496961E4}" srcOrd="0" destOrd="0" presId="urn:microsoft.com/office/officeart/2005/8/layout/hierarchy5"/>
    <dgm:cxn modelId="{E77CA11B-AAEC-4067-B2E6-CA6B87CE42BB}" type="presOf" srcId="{0899008F-53BA-485F-A1B4-02F13220D081}" destId="{576370B8-61CF-47B0-B8C4-9880794E16A7}" srcOrd="0" destOrd="0" presId="urn:microsoft.com/office/officeart/2005/8/layout/hierarchy5"/>
    <dgm:cxn modelId="{781FD851-0892-4BE4-904F-5360673B605F}" srcId="{168EAB74-414F-4157-B0F1-AB0D39851463}" destId="{D0BE4254-9575-46B7-8D7A-E304BA0DF089}" srcOrd="1" destOrd="0" parTransId="{2200B8BF-DED4-4D97-8291-1529D0E80523}" sibTransId="{3BA22C3E-AEAC-4A33-BE86-4DC8D3492A3A}"/>
    <dgm:cxn modelId="{BD36C095-C219-4C56-A37D-6B409FE761E4}" type="presOf" srcId="{AD3A850A-8195-4DE3-AF62-0E06FE977288}" destId="{DD5678C6-1EED-4851-B36C-A1A9444A6166}" srcOrd="0" destOrd="0" presId="urn:microsoft.com/office/officeart/2005/8/layout/hierarchy5"/>
    <dgm:cxn modelId="{3901F252-A999-414F-B1BB-39FF8790271E}" type="presOf" srcId="{00E1D6BF-3AE8-47B7-94EE-D7D74DDE112C}" destId="{2B59B572-7980-45F6-AAFB-D1F933B56D7A}" srcOrd="0" destOrd="0" presId="urn:microsoft.com/office/officeart/2005/8/layout/hierarchy5"/>
    <dgm:cxn modelId="{AF606947-2AE8-4E72-B9B0-B6C52F10C81D}" type="presOf" srcId="{D0BE4254-9575-46B7-8D7A-E304BA0DF089}" destId="{3BDAA9E7-E7C1-4687-9C04-3403CC510024}" srcOrd="0" destOrd="0" presId="urn:microsoft.com/office/officeart/2005/8/layout/hierarchy5"/>
    <dgm:cxn modelId="{ED329A7A-FA83-4394-B4C9-C0BCC980B94C}" type="presOf" srcId="{38F38F8B-136E-45A4-A0E7-DAF8BC4D8969}" destId="{EB3E92C7-5E07-43CB-86D8-24EDB569C4F7}" srcOrd="0" destOrd="0" presId="urn:microsoft.com/office/officeart/2005/8/layout/hierarchy5"/>
    <dgm:cxn modelId="{D06D6525-E54A-4989-B1AF-D07C9958126E}" type="presOf" srcId="{D0BE4254-9575-46B7-8D7A-E304BA0DF089}" destId="{6CEA8457-86B3-441C-B31A-D32CB27AA7D9}" srcOrd="1" destOrd="0" presId="urn:microsoft.com/office/officeart/2005/8/layout/hierarchy5"/>
    <dgm:cxn modelId="{268533AA-C0C4-4DFD-AC2C-8168F7A66038}" srcId="{AD3A850A-8195-4DE3-AF62-0E06FE977288}" destId="{EBF3066E-D73E-4090-8D49-97A1942B9B94}" srcOrd="2" destOrd="0" parTransId="{10312933-8F61-4C7E-9001-94A57AB88E48}" sibTransId="{BC9A2934-8382-4C53-9921-1AA499A3D368}"/>
    <dgm:cxn modelId="{65E1ECFA-1A5C-4E30-AEB3-FD28CEFF9091}" type="presOf" srcId="{E2E52563-AD5E-4091-8FB1-50342899B624}" destId="{BBFA9F37-65C0-4227-99C6-BC0D6E0E8E65}" srcOrd="0" destOrd="0" presId="urn:microsoft.com/office/officeart/2005/8/layout/hierarchy5"/>
    <dgm:cxn modelId="{BFD20110-4508-4533-BCAE-09DBC3442004}" type="presOf" srcId="{36C64551-29EE-411F-94AE-FA028DB3B3C4}" destId="{34987FC2-7ACD-4CB7-9715-29D1FFB7DC67}" srcOrd="1" destOrd="0" presId="urn:microsoft.com/office/officeart/2005/8/layout/hierarchy5"/>
    <dgm:cxn modelId="{56249550-8145-4045-AA1A-3BE634568785}" srcId="{168EAB74-414F-4157-B0F1-AB0D39851463}" destId="{AD3A850A-8195-4DE3-AF62-0E06FE977288}" srcOrd="0" destOrd="0" parTransId="{53EBAB33-03F4-4205-8B71-AF8307E00B3E}" sibTransId="{B9991E9C-8161-47BC-8FA7-61642C0DB671}"/>
    <dgm:cxn modelId="{D15610C4-4EC6-4314-B487-8629E1BECC22}" type="presOf" srcId="{4638668D-5DE2-42C4-A4F7-C4771415057D}" destId="{BCEF3298-08F1-40EC-BB2A-090EF531A7D7}" srcOrd="0" destOrd="0" presId="urn:microsoft.com/office/officeart/2005/8/layout/hierarchy5"/>
    <dgm:cxn modelId="{CEC33F3A-6F7B-4BF3-B061-433B12691353}" srcId="{AD3A850A-8195-4DE3-AF62-0E06FE977288}" destId="{8850BB07-EB43-4075-9A81-5FD6612ED6C5}" srcOrd="1" destOrd="0" parTransId="{0B82AC12-CD8B-431F-AE8F-A9327715A4BF}" sibTransId="{F6E4697E-9D2A-4ED3-9ABA-9CE37FADB2DF}"/>
    <dgm:cxn modelId="{BBDA1731-0B08-4A26-A0F9-4D7CA323A775}" type="presOf" srcId="{C95462B1-934E-49C1-81B1-F5C7ED1B4513}" destId="{205736C3-1DC9-4BE1-B821-8D703C0C74F0}" srcOrd="1" destOrd="0" presId="urn:microsoft.com/office/officeart/2005/8/layout/hierarchy5"/>
    <dgm:cxn modelId="{073B358D-23E5-4EB4-AF35-C569C3D958E7}" type="presOf" srcId="{8850BB07-EB43-4075-9A81-5FD6612ED6C5}" destId="{FA7ACC2D-4173-4BC4-803D-7941C884904F}" srcOrd="0" destOrd="0" presId="urn:microsoft.com/office/officeart/2005/8/layout/hierarchy5"/>
    <dgm:cxn modelId="{645815DF-641D-4C00-88F6-2BDBF5148833}" srcId="{AD3A850A-8195-4DE3-AF62-0E06FE977288}" destId="{58EB3F06-7252-4747-88EF-2941C23D97FE}" srcOrd="5" destOrd="0" parTransId="{0899008F-53BA-485F-A1B4-02F13220D081}" sibTransId="{AD387D79-6864-4B71-962E-C53DB79DE055}"/>
    <dgm:cxn modelId="{91AE7AE6-04D6-4BAC-A7F1-2149E7D0553E}" type="presOf" srcId="{32E16B87-3C0D-48A9-99D4-A4B4D53EAB2C}" destId="{50D403A1-5929-4C9F-98D4-493F10EFCAE9}" srcOrd="0" destOrd="0" presId="urn:microsoft.com/office/officeart/2005/8/layout/hierarchy5"/>
    <dgm:cxn modelId="{7427EE01-02B1-4B85-B3B2-96BCCC049441}" type="presOf" srcId="{EF363FA9-E0BD-4839-9A71-6463A716C580}" destId="{B9747556-AE1B-4C5C-9CF2-7EBD15FDBACF}" srcOrd="0" destOrd="0" presId="urn:microsoft.com/office/officeart/2005/8/layout/hierarchy5"/>
    <dgm:cxn modelId="{1CE690BB-F716-4C85-B142-0A6B2D68EA92}" type="presOf" srcId="{F6216F6A-C0E6-4525-BDC2-5EB30E1BCA50}" destId="{6F7D569A-0A07-42E3-8F69-63830F171A6C}" srcOrd="1" destOrd="0" presId="urn:microsoft.com/office/officeart/2005/8/layout/hierarchy5"/>
    <dgm:cxn modelId="{E1C053BA-1D40-4E30-9477-44D5D17013CD}" type="presOf" srcId="{18FEB06A-0657-40F4-9FAD-F366F3B8A7DF}" destId="{8639565B-FE76-488A-899D-7CF23B3F9A6D}" srcOrd="1" destOrd="0" presId="urn:microsoft.com/office/officeart/2005/8/layout/hierarchy5"/>
    <dgm:cxn modelId="{2579C665-8E7E-48E5-88F5-AF84767F1EF9}" srcId="{EBF3066E-D73E-4090-8D49-97A1942B9B94}" destId="{FE4C51BD-B6DA-44EF-813C-E301AA5B8F50}" srcOrd="0" destOrd="0" parTransId="{8F272CC7-6A07-4FFE-A51D-A8FA8F14EE55}" sibTransId="{D9E14F30-5C16-48D2-93CE-9DDB14BDAE0D}"/>
    <dgm:cxn modelId="{59B3B66C-C231-40AA-9EDF-B86DCB8FAE60}" type="presOf" srcId="{8F01BB0C-8E20-42B3-91EF-EB8ADCD3E3CB}" destId="{0BEBD3CA-98DB-42F7-8B3B-C8ED487F206A}" srcOrd="0" destOrd="0" presId="urn:microsoft.com/office/officeart/2005/8/layout/hierarchy5"/>
    <dgm:cxn modelId="{C6D9241C-C143-4B6D-A316-8383B686E495}" type="presOf" srcId="{8F272CC7-6A07-4FFE-A51D-A8FA8F14EE55}" destId="{4C7DDD57-A598-4CDC-A613-793CC5D97CD4}" srcOrd="1" destOrd="0" presId="urn:microsoft.com/office/officeart/2005/8/layout/hierarchy5"/>
    <dgm:cxn modelId="{170DD5BA-75C1-41A6-BE7D-F93235F33F4A}" srcId="{168EAB74-414F-4157-B0F1-AB0D39851463}" destId="{6DBCBF82-8170-45F4-BC26-F712D62A7C25}" srcOrd="2" destOrd="0" parTransId="{A5F2DF46-A85F-4FA2-8F78-693D00C3BDD9}" sibTransId="{713ABBC7-0D1C-4920-9722-F7857DB80C53}"/>
    <dgm:cxn modelId="{23ABDC58-6367-497A-8921-40F8E020F02F}" type="presOf" srcId="{168EAB74-414F-4157-B0F1-AB0D39851463}" destId="{C4BAB441-0AB7-4286-BBF1-E7E3BCBD8A5B}" srcOrd="0" destOrd="0" presId="urn:microsoft.com/office/officeart/2005/8/layout/hierarchy5"/>
    <dgm:cxn modelId="{895BA2AC-64DF-4FC4-B43D-CA1949B8B4ED}" type="presOf" srcId="{6DBCBF82-8170-45F4-BC26-F712D62A7C25}" destId="{92C328C2-7B8F-489D-8256-FAA5E255ECD0}" srcOrd="1" destOrd="0" presId="urn:microsoft.com/office/officeart/2005/8/layout/hierarchy5"/>
    <dgm:cxn modelId="{E8E55E4A-2CCA-4161-B066-D3592008223C}" type="presOf" srcId="{F6216F6A-C0E6-4525-BDC2-5EB30E1BCA50}" destId="{F63733B6-82AB-4F27-ABFB-8E9007739FC5}" srcOrd="0" destOrd="0" presId="urn:microsoft.com/office/officeart/2005/8/layout/hierarchy5"/>
    <dgm:cxn modelId="{8ECC495E-E6C9-4900-82DD-0B3022CE7961}" type="presOf" srcId="{6DBCBF82-8170-45F4-BC26-F712D62A7C25}" destId="{B406BF88-3EF6-4CCA-B5B5-2F637B84B9AA}" srcOrd="0" destOrd="0" presId="urn:microsoft.com/office/officeart/2005/8/layout/hierarchy5"/>
    <dgm:cxn modelId="{043B9B47-DA53-4E23-A2DE-EA32714C625B}" type="presOf" srcId="{F0A4B342-6AE6-4828-957D-E680AE9CFF82}" destId="{8849AA26-9A8A-4212-B325-9CDDF7E03B13}" srcOrd="0" destOrd="0" presId="urn:microsoft.com/office/officeart/2005/8/layout/hierarchy5"/>
    <dgm:cxn modelId="{F057C98C-E99D-48DA-89F4-E22B68E5585D}" type="presOf" srcId="{76CB0D81-2E15-49B2-8EF2-994D083A7811}" destId="{C17E6F9F-AAAA-48C9-AA91-A27C635FEE5D}" srcOrd="0" destOrd="0" presId="urn:microsoft.com/office/officeart/2005/8/layout/hierarchy5"/>
    <dgm:cxn modelId="{B954DC2A-6E63-4C8F-8399-650D1501FDFC}" type="presOf" srcId="{0899008F-53BA-485F-A1B4-02F13220D081}" destId="{1820C3F0-E083-4C60-B650-39C6FEA5F68C}" srcOrd="1" destOrd="0" presId="urn:microsoft.com/office/officeart/2005/8/layout/hierarchy5"/>
    <dgm:cxn modelId="{A81D55E6-D478-441A-8509-9E0230E40E1A}" type="presOf" srcId="{8F272CC7-6A07-4FFE-A51D-A8FA8F14EE55}" destId="{E52E7A38-B012-49A9-AF09-A4EC9EA27B43}" srcOrd="0" destOrd="0" presId="urn:microsoft.com/office/officeart/2005/8/layout/hierarchy5"/>
    <dgm:cxn modelId="{456E1DAB-ECEF-4E29-9DAB-DA37A8690462}" type="presOf" srcId="{36C64551-29EE-411F-94AE-FA028DB3B3C4}" destId="{D2A5D8BC-72B4-4176-A981-DC62B99A88AE}" srcOrd="0" destOrd="0" presId="urn:microsoft.com/office/officeart/2005/8/layout/hierarchy5"/>
    <dgm:cxn modelId="{CC401C69-CD5A-4922-81D0-57096E7E6131}" type="presOf" srcId="{0B82AC12-CD8B-431F-AE8F-A9327715A4BF}" destId="{4C08B5BD-BBBD-46FE-B6F9-9D16C6BDF451}" srcOrd="0" destOrd="0" presId="urn:microsoft.com/office/officeart/2005/8/layout/hierarchy5"/>
    <dgm:cxn modelId="{48EA2739-41AF-444A-86B2-588659ABDC22}" type="presOf" srcId="{6FE9AB7C-C1A1-4163-9A6F-0B73CD7BBF66}" destId="{1B491E28-ABBF-4D00-A6BA-BDD9F3D4E087}" srcOrd="0" destOrd="0" presId="urn:microsoft.com/office/officeart/2005/8/layout/hierarchy5"/>
    <dgm:cxn modelId="{F15EC07D-F96C-4E05-A41B-23EE9B2038B2}" type="presOf" srcId="{58EB3F06-7252-4747-88EF-2941C23D97FE}" destId="{EF466FD5-8D57-4EDF-86E6-A6F10BD101D5}" srcOrd="0" destOrd="0" presId="urn:microsoft.com/office/officeart/2005/8/layout/hierarchy5"/>
    <dgm:cxn modelId="{3E20EEF4-6DAE-49B5-B450-04EAAAF1A822}" srcId="{58EB3F06-7252-4747-88EF-2941C23D97FE}" destId="{4638668D-5DE2-42C4-A4F7-C4771415057D}" srcOrd="0" destOrd="0" parTransId="{F6216F6A-C0E6-4525-BDC2-5EB30E1BCA50}" sibTransId="{2B87C505-8E59-4762-B632-31214C008FC7}"/>
    <dgm:cxn modelId="{BF4ADB85-DEEC-45B0-9836-B8DCD89063A6}" type="presOf" srcId="{FE4C51BD-B6DA-44EF-813C-E301AA5B8F50}" destId="{CC380F52-596C-4562-AB0E-B6233F46DE50}" srcOrd="0" destOrd="0" presId="urn:microsoft.com/office/officeart/2005/8/layout/hierarchy5"/>
    <dgm:cxn modelId="{000BDB35-5FE6-4F1F-B088-02EBC7A6697D}" srcId="{AD3A850A-8195-4DE3-AF62-0E06FE977288}" destId="{8F01BB0C-8E20-42B3-91EF-EB8ADCD3E3CB}" srcOrd="0" destOrd="0" parTransId="{38F38F8B-136E-45A4-A0E7-DAF8BC4D8969}" sibTransId="{145BF4CB-8B1D-415B-B2B3-3C73EA6C2BA3}"/>
    <dgm:cxn modelId="{8B890FBA-39E7-4395-A90C-B40CF9A872AA}" type="presOf" srcId="{18FEB06A-0657-40F4-9FAD-F366F3B8A7DF}" destId="{E822737C-EED0-4E1B-946C-223CC8BBD6FE}" srcOrd="0" destOrd="0" presId="urn:microsoft.com/office/officeart/2005/8/layout/hierarchy5"/>
    <dgm:cxn modelId="{38221A3E-E09A-4682-A2B0-F29B06C4A060}" type="presOf" srcId="{10312933-8F61-4C7E-9001-94A57AB88E48}" destId="{6F21746D-4D71-4DD7-ACCA-6B66B5803779}" srcOrd="0" destOrd="0" presId="urn:microsoft.com/office/officeart/2005/8/layout/hierarchy5"/>
    <dgm:cxn modelId="{314FC26E-5747-4424-B116-1482BE39B093}" srcId="{369CB970-9516-4D4E-9B8D-BEC52B72FE49}" destId="{00E1D6BF-3AE8-47B7-94EE-D7D74DDE112C}" srcOrd="0" destOrd="0" parTransId="{18FEB06A-0657-40F4-9FAD-F366F3B8A7DF}" sibTransId="{39776B02-F283-4541-B9D9-2617D054B7F4}"/>
    <dgm:cxn modelId="{A33CE76C-B13E-4B68-AC5E-BC65A79CEC9D}" type="presOf" srcId="{76CB0D81-2E15-49B2-8EF2-994D083A7811}" destId="{ABC072CA-33B5-4698-A9FC-A8C7E46DD26B}" srcOrd="1" destOrd="0" presId="urn:microsoft.com/office/officeart/2005/8/layout/hierarchy5"/>
    <dgm:cxn modelId="{128CD7DE-5A15-4AAB-A10A-860DA9870843}" srcId="{AD3A850A-8195-4DE3-AF62-0E06FE977288}" destId="{369CB970-9516-4D4E-9B8D-BEC52B72FE49}" srcOrd="4" destOrd="0" parTransId="{36C64551-29EE-411F-94AE-FA028DB3B3C4}" sibTransId="{0B71D8AC-C983-4D3B-B4DA-420B8B292462}"/>
    <dgm:cxn modelId="{AA0CA7AE-9AF6-4FAB-8F32-5AD071DE5CEC}" srcId="{8F01BB0C-8E20-42B3-91EF-EB8ADCD3E3CB}" destId="{F0A4B342-6AE6-4828-957D-E680AE9CFF82}" srcOrd="0" destOrd="0" parTransId="{32E16B87-3C0D-48A9-99D4-A4B4D53EAB2C}" sibTransId="{0BE88923-DE15-494E-8247-321DFDE9E081}"/>
    <dgm:cxn modelId="{BACC0923-A000-4F2F-AA68-6071414A4F9B}" type="presOf" srcId="{10312933-8F61-4C7E-9001-94A57AB88E48}" destId="{2C1E0BE6-E96E-420B-B21E-7369E16B5558}" srcOrd="1" destOrd="0" presId="urn:microsoft.com/office/officeart/2005/8/layout/hierarchy5"/>
    <dgm:cxn modelId="{2204DF4B-30B0-4046-BCED-6AB603EEBFF1}" type="presOf" srcId="{EBF3066E-D73E-4090-8D49-97A1942B9B94}" destId="{0A61DB44-F345-42BF-A00D-7C0C266FFCA1}" srcOrd="0" destOrd="0" presId="urn:microsoft.com/office/officeart/2005/8/layout/hierarchy5"/>
    <dgm:cxn modelId="{E58115A9-5789-4A5F-84DB-CEA2F248CB92}" type="presOf" srcId="{38F38F8B-136E-45A4-A0E7-DAF8BC4D8969}" destId="{11E7913F-D95F-4C3F-8142-E9A45250C2FD}" srcOrd="1" destOrd="0" presId="urn:microsoft.com/office/officeart/2005/8/layout/hierarchy5"/>
    <dgm:cxn modelId="{C9DABE3B-6A7B-4962-AB7D-893F0948DE27}" srcId="{8850BB07-EB43-4075-9A81-5FD6612ED6C5}" destId="{6FE9AB7C-C1A1-4163-9A6F-0B73CD7BBF66}" srcOrd="0" destOrd="0" parTransId="{EF363FA9-E0BD-4839-9A71-6463A716C580}" sibTransId="{816C0E7E-D6BF-43E4-92AB-7B5C59B3BD07}"/>
    <dgm:cxn modelId="{0386C3D2-BCDB-4DA3-8ADA-0BBE2DD3CF9D}" srcId="{168EAB74-414F-4157-B0F1-AB0D39851463}" destId="{76CB0D81-2E15-49B2-8EF2-994D083A7811}" srcOrd="3" destOrd="0" parTransId="{9336F626-2453-4399-95D4-6D279A26383D}" sibTransId="{3154F7BD-1472-4FE3-9438-0B36F8730A30}"/>
    <dgm:cxn modelId="{3FD0A909-764E-4DF8-8A9C-9D5AD560B8BF}" type="presOf" srcId="{32E16B87-3C0D-48A9-99D4-A4B4D53EAB2C}" destId="{0BF73C94-1BB3-4E9A-8D5F-B207EFBA4421}" srcOrd="1" destOrd="0" presId="urn:microsoft.com/office/officeart/2005/8/layout/hierarchy5"/>
    <dgm:cxn modelId="{C9A656D8-5193-480B-9645-EF0953CEFBBC}" type="presOf" srcId="{EF363FA9-E0BD-4839-9A71-6463A716C580}" destId="{9947C3DD-CFFA-43CE-B2A1-8595AD3DE5C3}" srcOrd="1" destOrd="0" presId="urn:microsoft.com/office/officeart/2005/8/layout/hierarchy5"/>
    <dgm:cxn modelId="{CC430296-0058-499D-9F9D-85433E5C464D}" type="presOf" srcId="{C95462B1-934E-49C1-81B1-F5C7ED1B4513}" destId="{7C739C52-81F3-4ACB-AEA9-A8E7B653CAA2}" srcOrd="0" destOrd="0" presId="urn:microsoft.com/office/officeart/2005/8/layout/hierarchy5"/>
    <dgm:cxn modelId="{432C21F5-460F-40CA-AFC3-B61F86123493}" type="presParOf" srcId="{C4BAB441-0AB7-4286-BBF1-E7E3BCBD8A5B}" destId="{AEE61EFB-8722-4556-9AA5-BC99D69DA1E0}" srcOrd="0" destOrd="0" presId="urn:microsoft.com/office/officeart/2005/8/layout/hierarchy5"/>
    <dgm:cxn modelId="{C5708F2D-4FC7-450B-BA62-C7F6E229C2FC}" type="presParOf" srcId="{AEE61EFB-8722-4556-9AA5-BC99D69DA1E0}" destId="{529BBF07-02BC-4E98-B70D-D054D274DAF8}" srcOrd="0" destOrd="0" presId="urn:microsoft.com/office/officeart/2005/8/layout/hierarchy5"/>
    <dgm:cxn modelId="{B54CE4B3-3A95-4BCC-B987-EA58061A0DA4}" type="presParOf" srcId="{AEE61EFB-8722-4556-9AA5-BC99D69DA1E0}" destId="{26987009-C72E-4A8E-BF4D-EC69E189B307}" srcOrd="1" destOrd="0" presId="urn:microsoft.com/office/officeart/2005/8/layout/hierarchy5"/>
    <dgm:cxn modelId="{6E284152-E2AD-4B13-9B45-62FB45B39D96}" type="presParOf" srcId="{26987009-C72E-4A8E-BF4D-EC69E189B307}" destId="{060CB738-41D0-4497-A0D3-09B3D39214D9}" srcOrd="0" destOrd="0" presId="urn:microsoft.com/office/officeart/2005/8/layout/hierarchy5"/>
    <dgm:cxn modelId="{B7AE31B7-E2E0-4EAB-BED7-725C8BCF28D5}" type="presParOf" srcId="{060CB738-41D0-4497-A0D3-09B3D39214D9}" destId="{DD5678C6-1EED-4851-B36C-A1A9444A6166}" srcOrd="0" destOrd="0" presId="urn:microsoft.com/office/officeart/2005/8/layout/hierarchy5"/>
    <dgm:cxn modelId="{1BDCA81F-06D2-4A38-9DA9-1A0E8EAE19B0}" type="presParOf" srcId="{060CB738-41D0-4497-A0D3-09B3D39214D9}" destId="{4752381E-79BF-48F0-A5B0-D4D729080008}" srcOrd="1" destOrd="0" presId="urn:microsoft.com/office/officeart/2005/8/layout/hierarchy5"/>
    <dgm:cxn modelId="{B7B87346-ABBB-4626-A831-6311F2778118}" type="presParOf" srcId="{4752381E-79BF-48F0-A5B0-D4D729080008}" destId="{EB3E92C7-5E07-43CB-86D8-24EDB569C4F7}" srcOrd="0" destOrd="0" presId="urn:microsoft.com/office/officeart/2005/8/layout/hierarchy5"/>
    <dgm:cxn modelId="{24CAFCE1-0176-4F23-9D1E-65D0323419BF}" type="presParOf" srcId="{EB3E92C7-5E07-43CB-86D8-24EDB569C4F7}" destId="{11E7913F-D95F-4C3F-8142-E9A45250C2FD}" srcOrd="0" destOrd="0" presId="urn:microsoft.com/office/officeart/2005/8/layout/hierarchy5"/>
    <dgm:cxn modelId="{0B1BB34A-1B61-4D02-8EDA-D1A4EA74FC84}" type="presParOf" srcId="{4752381E-79BF-48F0-A5B0-D4D729080008}" destId="{41A51CD0-D914-4B56-8141-1BE99CB549CD}" srcOrd="1" destOrd="0" presId="urn:microsoft.com/office/officeart/2005/8/layout/hierarchy5"/>
    <dgm:cxn modelId="{3D04EADA-7D9C-418D-BF57-E2B5DEF2363E}" type="presParOf" srcId="{41A51CD0-D914-4B56-8141-1BE99CB549CD}" destId="{0BEBD3CA-98DB-42F7-8B3B-C8ED487F206A}" srcOrd="0" destOrd="0" presId="urn:microsoft.com/office/officeart/2005/8/layout/hierarchy5"/>
    <dgm:cxn modelId="{280D25B7-1AA0-4872-820B-526E92B66FD2}" type="presParOf" srcId="{41A51CD0-D914-4B56-8141-1BE99CB549CD}" destId="{8F5D32A0-C005-4694-B5C7-2FF99B0034AB}" srcOrd="1" destOrd="0" presId="urn:microsoft.com/office/officeart/2005/8/layout/hierarchy5"/>
    <dgm:cxn modelId="{B1A87696-C1CB-4E9B-BCF9-6636E8799F8C}" type="presParOf" srcId="{8F5D32A0-C005-4694-B5C7-2FF99B0034AB}" destId="{50D403A1-5929-4C9F-98D4-493F10EFCAE9}" srcOrd="0" destOrd="0" presId="urn:microsoft.com/office/officeart/2005/8/layout/hierarchy5"/>
    <dgm:cxn modelId="{FBC29E81-707C-4C54-A7C4-C05D8D93F827}" type="presParOf" srcId="{50D403A1-5929-4C9F-98D4-493F10EFCAE9}" destId="{0BF73C94-1BB3-4E9A-8D5F-B207EFBA4421}" srcOrd="0" destOrd="0" presId="urn:microsoft.com/office/officeart/2005/8/layout/hierarchy5"/>
    <dgm:cxn modelId="{2D7512BE-5FBB-4496-AB27-BB032B4D2D53}" type="presParOf" srcId="{8F5D32A0-C005-4694-B5C7-2FF99B0034AB}" destId="{41C704AC-9D05-4D8B-BCBF-83A5D871DEE9}" srcOrd="1" destOrd="0" presId="urn:microsoft.com/office/officeart/2005/8/layout/hierarchy5"/>
    <dgm:cxn modelId="{89C9ECC4-2C4B-4795-9D5B-A737F8158E5F}" type="presParOf" srcId="{41C704AC-9D05-4D8B-BCBF-83A5D871DEE9}" destId="{8849AA26-9A8A-4212-B325-9CDDF7E03B13}" srcOrd="0" destOrd="0" presId="urn:microsoft.com/office/officeart/2005/8/layout/hierarchy5"/>
    <dgm:cxn modelId="{10B06217-509F-4DD2-82D4-CF5444C7BFEA}" type="presParOf" srcId="{41C704AC-9D05-4D8B-BCBF-83A5D871DEE9}" destId="{0BD60EA9-4DC9-4BDE-8F66-4B3E9FB5D58A}" srcOrd="1" destOrd="0" presId="urn:microsoft.com/office/officeart/2005/8/layout/hierarchy5"/>
    <dgm:cxn modelId="{310913D1-1475-4C4A-8D5D-AF4020450F79}" type="presParOf" srcId="{4752381E-79BF-48F0-A5B0-D4D729080008}" destId="{4C08B5BD-BBBD-46FE-B6F9-9D16C6BDF451}" srcOrd="2" destOrd="0" presId="urn:microsoft.com/office/officeart/2005/8/layout/hierarchy5"/>
    <dgm:cxn modelId="{E652DC6E-4FA8-43C0-8207-0BE3F092A697}" type="presParOf" srcId="{4C08B5BD-BBBD-46FE-B6F9-9D16C6BDF451}" destId="{7C6236E9-FA9A-472B-B8A6-DD530FCC8BD1}" srcOrd="0" destOrd="0" presId="urn:microsoft.com/office/officeart/2005/8/layout/hierarchy5"/>
    <dgm:cxn modelId="{A97EFF53-D456-448D-AC40-17A72D2468BD}" type="presParOf" srcId="{4752381E-79BF-48F0-A5B0-D4D729080008}" destId="{35C8CB19-8BF6-4274-880F-FDA07639D101}" srcOrd="3" destOrd="0" presId="urn:microsoft.com/office/officeart/2005/8/layout/hierarchy5"/>
    <dgm:cxn modelId="{73BFF1CD-2ED0-4474-B19D-B63D736E8127}" type="presParOf" srcId="{35C8CB19-8BF6-4274-880F-FDA07639D101}" destId="{FA7ACC2D-4173-4BC4-803D-7941C884904F}" srcOrd="0" destOrd="0" presId="urn:microsoft.com/office/officeart/2005/8/layout/hierarchy5"/>
    <dgm:cxn modelId="{A172D48F-842A-43CB-AA60-722BFFF6B67A}" type="presParOf" srcId="{35C8CB19-8BF6-4274-880F-FDA07639D101}" destId="{F1501AAA-AFF3-4747-AD1E-6277B1C98791}" srcOrd="1" destOrd="0" presId="urn:microsoft.com/office/officeart/2005/8/layout/hierarchy5"/>
    <dgm:cxn modelId="{1B0FA80C-A495-42BD-B8E7-1EB50C982915}" type="presParOf" srcId="{F1501AAA-AFF3-4747-AD1E-6277B1C98791}" destId="{B9747556-AE1B-4C5C-9CF2-7EBD15FDBACF}" srcOrd="0" destOrd="0" presId="urn:microsoft.com/office/officeart/2005/8/layout/hierarchy5"/>
    <dgm:cxn modelId="{4179C2C7-B932-4A0B-9F98-D7794ACDABDD}" type="presParOf" srcId="{B9747556-AE1B-4C5C-9CF2-7EBD15FDBACF}" destId="{9947C3DD-CFFA-43CE-B2A1-8595AD3DE5C3}" srcOrd="0" destOrd="0" presId="urn:microsoft.com/office/officeart/2005/8/layout/hierarchy5"/>
    <dgm:cxn modelId="{12366C5B-59F3-4FB0-90FD-9D441C56B9C0}" type="presParOf" srcId="{F1501AAA-AFF3-4747-AD1E-6277B1C98791}" destId="{FC4B35E4-37D7-4FF5-9490-C568CDE176DC}" srcOrd="1" destOrd="0" presId="urn:microsoft.com/office/officeart/2005/8/layout/hierarchy5"/>
    <dgm:cxn modelId="{AB90CCB3-B5C9-41E6-9A1C-0555126B6952}" type="presParOf" srcId="{FC4B35E4-37D7-4FF5-9490-C568CDE176DC}" destId="{1B491E28-ABBF-4D00-A6BA-BDD9F3D4E087}" srcOrd="0" destOrd="0" presId="urn:microsoft.com/office/officeart/2005/8/layout/hierarchy5"/>
    <dgm:cxn modelId="{99863516-0AD0-4FD4-BB13-047C9C31D25D}" type="presParOf" srcId="{FC4B35E4-37D7-4FF5-9490-C568CDE176DC}" destId="{979EB370-92FF-4A2B-9B89-B3EA7C6554D6}" srcOrd="1" destOrd="0" presId="urn:microsoft.com/office/officeart/2005/8/layout/hierarchy5"/>
    <dgm:cxn modelId="{EFC85DED-0DCA-4AD0-ADDE-4ED112CCBE5B}" type="presParOf" srcId="{4752381E-79BF-48F0-A5B0-D4D729080008}" destId="{6F21746D-4D71-4DD7-ACCA-6B66B5803779}" srcOrd="4" destOrd="0" presId="urn:microsoft.com/office/officeart/2005/8/layout/hierarchy5"/>
    <dgm:cxn modelId="{62D548E7-8262-43D1-865C-A48AD0B00130}" type="presParOf" srcId="{6F21746D-4D71-4DD7-ACCA-6B66B5803779}" destId="{2C1E0BE6-E96E-420B-B21E-7369E16B5558}" srcOrd="0" destOrd="0" presId="urn:microsoft.com/office/officeart/2005/8/layout/hierarchy5"/>
    <dgm:cxn modelId="{32DA295B-738C-41BB-BA23-C021968AE127}" type="presParOf" srcId="{4752381E-79BF-48F0-A5B0-D4D729080008}" destId="{217CA5E3-B7A8-484C-87D1-F808E3830F1F}" srcOrd="5" destOrd="0" presId="urn:microsoft.com/office/officeart/2005/8/layout/hierarchy5"/>
    <dgm:cxn modelId="{40372F45-2C91-4CC8-A2F7-9C39AD24D967}" type="presParOf" srcId="{217CA5E3-B7A8-484C-87D1-F808E3830F1F}" destId="{0A61DB44-F345-42BF-A00D-7C0C266FFCA1}" srcOrd="0" destOrd="0" presId="urn:microsoft.com/office/officeart/2005/8/layout/hierarchy5"/>
    <dgm:cxn modelId="{BAA2E13C-0B59-4BD0-8618-FF43B83375A9}" type="presParOf" srcId="{217CA5E3-B7A8-484C-87D1-F808E3830F1F}" destId="{ED164761-F947-4E0E-869F-08573ECA0AEF}" srcOrd="1" destOrd="0" presId="urn:microsoft.com/office/officeart/2005/8/layout/hierarchy5"/>
    <dgm:cxn modelId="{58142888-C4CA-460F-ACFD-31A65F07B1DE}" type="presParOf" srcId="{ED164761-F947-4E0E-869F-08573ECA0AEF}" destId="{E52E7A38-B012-49A9-AF09-A4EC9EA27B43}" srcOrd="0" destOrd="0" presId="urn:microsoft.com/office/officeart/2005/8/layout/hierarchy5"/>
    <dgm:cxn modelId="{1A12929E-D481-4058-8A57-1D1E45995E9B}" type="presParOf" srcId="{E52E7A38-B012-49A9-AF09-A4EC9EA27B43}" destId="{4C7DDD57-A598-4CDC-A613-793CC5D97CD4}" srcOrd="0" destOrd="0" presId="urn:microsoft.com/office/officeart/2005/8/layout/hierarchy5"/>
    <dgm:cxn modelId="{511C5544-A803-48D5-B32A-6CFF0A6FC7E1}" type="presParOf" srcId="{ED164761-F947-4E0E-869F-08573ECA0AEF}" destId="{AAC4A93B-4530-48A5-9161-29C8C68E5806}" srcOrd="1" destOrd="0" presId="urn:microsoft.com/office/officeart/2005/8/layout/hierarchy5"/>
    <dgm:cxn modelId="{A2AD701E-5CEE-4913-A468-8FB9BD59B117}" type="presParOf" srcId="{AAC4A93B-4530-48A5-9161-29C8C68E5806}" destId="{CC380F52-596C-4562-AB0E-B6233F46DE50}" srcOrd="0" destOrd="0" presId="urn:microsoft.com/office/officeart/2005/8/layout/hierarchy5"/>
    <dgm:cxn modelId="{FB9259FE-AB6B-496C-8866-2FDC79C87C3D}" type="presParOf" srcId="{AAC4A93B-4530-48A5-9161-29C8C68E5806}" destId="{7F1D5EB6-D5AF-4999-B20B-4C7E558C8262}" srcOrd="1" destOrd="0" presId="urn:microsoft.com/office/officeart/2005/8/layout/hierarchy5"/>
    <dgm:cxn modelId="{49F729DE-99BA-496F-8103-6DC838E04DEF}" type="presParOf" srcId="{4752381E-79BF-48F0-A5B0-D4D729080008}" destId="{7C739C52-81F3-4ACB-AEA9-A8E7B653CAA2}" srcOrd="6" destOrd="0" presId="urn:microsoft.com/office/officeart/2005/8/layout/hierarchy5"/>
    <dgm:cxn modelId="{3CB677D7-3854-4D6F-AEBD-6F71334B2AC7}" type="presParOf" srcId="{7C739C52-81F3-4ACB-AEA9-A8E7B653CAA2}" destId="{205736C3-1DC9-4BE1-B821-8D703C0C74F0}" srcOrd="0" destOrd="0" presId="urn:microsoft.com/office/officeart/2005/8/layout/hierarchy5"/>
    <dgm:cxn modelId="{D8701746-8DA0-4B3F-A69C-8A4F8FE8F470}" type="presParOf" srcId="{4752381E-79BF-48F0-A5B0-D4D729080008}" destId="{E51BAB1A-F457-4D29-9634-B085108F88EB}" srcOrd="7" destOrd="0" presId="urn:microsoft.com/office/officeart/2005/8/layout/hierarchy5"/>
    <dgm:cxn modelId="{883CA19C-83FB-41CA-8666-A7FB72E57419}" type="presParOf" srcId="{E51BAB1A-F457-4D29-9634-B085108F88EB}" destId="{BBFA9F37-65C0-4227-99C6-BC0D6E0E8E65}" srcOrd="0" destOrd="0" presId="urn:microsoft.com/office/officeart/2005/8/layout/hierarchy5"/>
    <dgm:cxn modelId="{4F59725C-99D6-4225-9EBB-90675793B89D}" type="presParOf" srcId="{E51BAB1A-F457-4D29-9634-B085108F88EB}" destId="{7D27CA96-ECDA-46F7-8235-D1E5231F599D}" srcOrd="1" destOrd="0" presId="urn:microsoft.com/office/officeart/2005/8/layout/hierarchy5"/>
    <dgm:cxn modelId="{916461A3-1315-4257-9BEE-7165548CC1C4}" type="presParOf" srcId="{4752381E-79BF-48F0-A5B0-D4D729080008}" destId="{D2A5D8BC-72B4-4176-A981-DC62B99A88AE}" srcOrd="8" destOrd="0" presId="urn:microsoft.com/office/officeart/2005/8/layout/hierarchy5"/>
    <dgm:cxn modelId="{307D65E5-D044-435B-A96D-6E65717BB2CB}" type="presParOf" srcId="{D2A5D8BC-72B4-4176-A981-DC62B99A88AE}" destId="{34987FC2-7ACD-4CB7-9715-29D1FFB7DC67}" srcOrd="0" destOrd="0" presId="urn:microsoft.com/office/officeart/2005/8/layout/hierarchy5"/>
    <dgm:cxn modelId="{5D228238-CF9F-4DC5-A9F8-CBAB804BE7C4}" type="presParOf" srcId="{4752381E-79BF-48F0-A5B0-D4D729080008}" destId="{0DF6AD96-5DC7-4B83-BD16-10BD388537F6}" srcOrd="9" destOrd="0" presId="urn:microsoft.com/office/officeart/2005/8/layout/hierarchy5"/>
    <dgm:cxn modelId="{9279551C-56F8-4686-B742-6CD180A80611}" type="presParOf" srcId="{0DF6AD96-5DC7-4B83-BD16-10BD388537F6}" destId="{7C5B71D2-582E-4EB8-BF7D-109D496961E4}" srcOrd="0" destOrd="0" presId="urn:microsoft.com/office/officeart/2005/8/layout/hierarchy5"/>
    <dgm:cxn modelId="{AD2E9CA8-049A-4394-BE10-352C5ADB02D3}" type="presParOf" srcId="{0DF6AD96-5DC7-4B83-BD16-10BD388537F6}" destId="{BEAC5D02-9898-4FAD-A0A4-4560BAA98FBE}" srcOrd="1" destOrd="0" presId="urn:microsoft.com/office/officeart/2005/8/layout/hierarchy5"/>
    <dgm:cxn modelId="{26711208-9A5A-4293-80C3-F77148BF06CF}" type="presParOf" srcId="{BEAC5D02-9898-4FAD-A0A4-4560BAA98FBE}" destId="{E822737C-EED0-4E1B-946C-223CC8BBD6FE}" srcOrd="0" destOrd="0" presId="urn:microsoft.com/office/officeart/2005/8/layout/hierarchy5"/>
    <dgm:cxn modelId="{038F0AC8-E033-4029-A43D-6E9CB541A911}" type="presParOf" srcId="{E822737C-EED0-4E1B-946C-223CC8BBD6FE}" destId="{8639565B-FE76-488A-899D-7CF23B3F9A6D}" srcOrd="0" destOrd="0" presId="urn:microsoft.com/office/officeart/2005/8/layout/hierarchy5"/>
    <dgm:cxn modelId="{CAE13435-4284-4A2C-A383-0C50FD6E7C1E}" type="presParOf" srcId="{BEAC5D02-9898-4FAD-A0A4-4560BAA98FBE}" destId="{B9C8C86B-F299-4977-871F-395567ACA4F2}" srcOrd="1" destOrd="0" presId="urn:microsoft.com/office/officeart/2005/8/layout/hierarchy5"/>
    <dgm:cxn modelId="{B0B587AB-9AC0-4D2C-9280-EA5D05B9FE0F}" type="presParOf" srcId="{B9C8C86B-F299-4977-871F-395567ACA4F2}" destId="{2B59B572-7980-45F6-AAFB-D1F933B56D7A}" srcOrd="0" destOrd="0" presId="urn:microsoft.com/office/officeart/2005/8/layout/hierarchy5"/>
    <dgm:cxn modelId="{02A0F855-755C-4AC8-BE15-4AB96C180313}" type="presParOf" srcId="{B9C8C86B-F299-4977-871F-395567ACA4F2}" destId="{F5A20CD4-1485-44B0-8ACC-5F783D101563}" srcOrd="1" destOrd="0" presId="urn:microsoft.com/office/officeart/2005/8/layout/hierarchy5"/>
    <dgm:cxn modelId="{0AE1B177-46A6-4332-B4A7-C74C7D53353D}" type="presParOf" srcId="{4752381E-79BF-48F0-A5B0-D4D729080008}" destId="{576370B8-61CF-47B0-B8C4-9880794E16A7}" srcOrd="10" destOrd="0" presId="urn:microsoft.com/office/officeart/2005/8/layout/hierarchy5"/>
    <dgm:cxn modelId="{5FF71FD0-7D2F-492E-B8AA-AA5310C47AB3}" type="presParOf" srcId="{576370B8-61CF-47B0-B8C4-9880794E16A7}" destId="{1820C3F0-E083-4C60-B650-39C6FEA5F68C}" srcOrd="0" destOrd="0" presId="urn:microsoft.com/office/officeart/2005/8/layout/hierarchy5"/>
    <dgm:cxn modelId="{3D3E1FF5-ED29-4FC9-933F-AFE239E0D897}" type="presParOf" srcId="{4752381E-79BF-48F0-A5B0-D4D729080008}" destId="{EBF37D64-04BC-4BA7-8119-AEE38B78F2EB}" srcOrd="11" destOrd="0" presId="urn:microsoft.com/office/officeart/2005/8/layout/hierarchy5"/>
    <dgm:cxn modelId="{E1E9B7C0-014B-4752-945A-4D6F52B6D689}" type="presParOf" srcId="{EBF37D64-04BC-4BA7-8119-AEE38B78F2EB}" destId="{EF466FD5-8D57-4EDF-86E6-A6F10BD101D5}" srcOrd="0" destOrd="0" presId="urn:microsoft.com/office/officeart/2005/8/layout/hierarchy5"/>
    <dgm:cxn modelId="{EAB9DC6D-F533-4556-99DB-DA784775A144}" type="presParOf" srcId="{EBF37D64-04BC-4BA7-8119-AEE38B78F2EB}" destId="{90A9F518-0B4E-497B-9608-7D25A3F2663C}" srcOrd="1" destOrd="0" presId="urn:microsoft.com/office/officeart/2005/8/layout/hierarchy5"/>
    <dgm:cxn modelId="{A79F454E-708B-42FB-B882-1387AA298E64}" type="presParOf" srcId="{90A9F518-0B4E-497B-9608-7D25A3F2663C}" destId="{F63733B6-82AB-4F27-ABFB-8E9007739FC5}" srcOrd="0" destOrd="0" presId="urn:microsoft.com/office/officeart/2005/8/layout/hierarchy5"/>
    <dgm:cxn modelId="{FBB6CE1C-41BF-4775-9D20-3A5CECA98900}" type="presParOf" srcId="{F63733B6-82AB-4F27-ABFB-8E9007739FC5}" destId="{6F7D569A-0A07-42E3-8F69-63830F171A6C}" srcOrd="0" destOrd="0" presId="urn:microsoft.com/office/officeart/2005/8/layout/hierarchy5"/>
    <dgm:cxn modelId="{0B6D5459-D0EB-438E-BD05-30843520A37E}" type="presParOf" srcId="{90A9F518-0B4E-497B-9608-7D25A3F2663C}" destId="{CCAF8612-6DE4-4065-BB75-C4214AD1A3B6}" srcOrd="1" destOrd="0" presId="urn:microsoft.com/office/officeart/2005/8/layout/hierarchy5"/>
    <dgm:cxn modelId="{32110DA2-6365-4B77-9765-8277B03A05C1}" type="presParOf" srcId="{CCAF8612-6DE4-4065-BB75-C4214AD1A3B6}" destId="{BCEF3298-08F1-40EC-BB2A-090EF531A7D7}" srcOrd="0" destOrd="0" presId="urn:microsoft.com/office/officeart/2005/8/layout/hierarchy5"/>
    <dgm:cxn modelId="{8DA9557C-9093-4D80-8767-34B6BEC0FA83}" type="presParOf" srcId="{CCAF8612-6DE4-4065-BB75-C4214AD1A3B6}" destId="{48995CA8-0DD9-440E-8626-FF5EED48EE42}" srcOrd="1" destOrd="0" presId="urn:microsoft.com/office/officeart/2005/8/layout/hierarchy5"/>
    <dgm:cxn modelId="{457F377C-8974-4206-88F1-A953B2EF3B6C}" type="presParOf" srcId="{C4BAB441-0AB7-4286-BBF1-E7E3BCBD8A5B}" destId="{09D64C6F-9420-4137-87CB-EE89FAD5F9C7}" srcOrd="1" destOrd="0" presId="urn:microsoft.com/office/officeart/2005/8/layout/hierarchy5"/>
    <dgm:cxn modelId="{0985FAF9-7382-4441-BAEC-D1A0BC1DCDF8}" type="presParOf" srcId="{09D64C6F-9420-4137-87CB-EE89FAD5F9C7}" destId="{10D42C1D-59C6-40AE-930C-A24C1A8AB19A}" srcOrd="0" destOrd="0" presId="urn:microsoft.com/office/officeart/2005/8/layout/hierarchy5"/>
    <dgm:cxn modelId="{ECEF657C-1B8B-4D8C-AC36-1CED22B16734}" type="presParOf" srcId="{10D42C1D-59C6-40AE-930C-A24C1A8AB19A}" destId="{3BDAA9E7-E7C1-4687-9C04-3403CC510024}" srcOrd="0" destOrd="0" presId="urn:microsoft.com/office/officeart/2005/8/layout/hierarchy5"/>
    <dgm:cxn modelId="{A77E6536-84D9-47F5-9D1F-51695D728A60}" type="presParOf" srcId="{10D42C1D-59C6-40AE-930C-A24C1A8AB19A}" destId="{6CEA8457-86B3-441C-B31A-D32CB27AA7D9}" srcOrd="1" destOrd="0" presId="urn:microsoft.com/office/officeart/2005/8/layout/hierarchy5"/>
    <dgm:cxn modelId="{4172D991-3253-4BE1-ABBE-30D317058D51}" type="presParOf" srcId="{09D64C6F-9420-4137-87CB-EE89FAD5F9C7}" destId="{996E7304-BFDE-494E-85DF-F96906B23BB5}" srcOrd="1" destOrd="0" presId="urn:microsoft.com/office/officeart/2005/8/layout/hierarchy5"/>
    <dgm:cxn modelId="{08F7FBCC-502F-4080-B685-9A8806DA5960}" type="presParOf" srcId="{996E7304-BFDE-494E-85DF-F96906B23BB5}" destId="{8F4B081D-545C-4CDF-B76A-E69C6A3266E3}" srcOrd="0" destOrd="0" presId="urn:microsoft.com/office/officeart/2005/8/layout/hierarchy5"/>
    <dgm:cxn modelId="{F8FDF49C-3129-471E-AF8E-58F21EA2D8B6}" type="presParOf" srcId="{09D64C6F-9420-4137-87CB-EE89FAD5F9C7}" destId="{14C0EA4D-A0A2-4E1F-897E-391BE920754B}" srcOrd="2" destOrd="0" presId="urn:microsoft.com/office/officeart/2005/8/layout/hierarchy5"/>
    <dgm:cxn modelId="{11C0FBAA-1CEB-4C11-B4E8-9325BD63D2C6}" type="presParOf" srcId="{14C0EA4D-A0A2-4E1F-897E-391BE920754B}" destId="{B406BF88-3EF6-4CCA-B5B5-2F637B84B9AA}" srcOrd="0" destOrd="0" presId="urn:microsoft.com/office/officeart/2005/8/layout/hierarchy5"/>
    <dgm:cxn modelId="{E73B62FE-6262-4CDF-A6E3-AD3E9BB977E3}" type="presParOf" srcId="{14C0EA4D-A0A2-4E1F-897E-391BE920754B}" destId="{92C328C2-7B8F-489D-8256-FAA5E255ECD0}" srcOrd="1" destOrd="0" presId="urn:microsoft.com/office/officeart/2005/8/layout/hierarchy5"/>
    <dgm:cxn modelId="{F9BD8249-6734-4E7D-9183-B0CB6F4E141C}" type="presParOf" srcId="{09D64C6F-9420-4137-87CB-EE89FAD5F9C7}" destId="{E5EE7177-4749-4E54-8380-4578C8620726}" srcOrd="3" destOrd="0" presId="urn:microsoft.com/office/officeart/2005/8/layout/hierarchy5"/>
    <dgm:cxn modelId="{E0683267-84DE-46A6-B26E-1217EAA709CC}" type="presParOf" srcId="{E5EE7177-4749-4E54-8380-4578C8620726}" destId="{EEC20DB9-E3E1-40C0-B6BB-339F30965DCD}" srcOrd="0" destOrd="0" presId="urn:microsoft.com/office/officeart/2005/8/layout/hierarchy5"/>
    <dgm:cxn modelId="{6A0CE4BF-A8F0-49F4-845A-55BEFFE68B8A}" type="presParOf" srcId="{09D64C6F-9420-4137-87CB-EE89FAD5F9C7}" destId="{35345999-D51C-4AA6-859C-20D2942CED8A}" srcOrd="4" destOrd="0" presId="urn:microsoft.com/office/officeart/2005/8/layout/hierarchy5"/>
    <dgm:cxn modelId="{AF00A212-9604-4B83-B34B-82280CEAB437}" type="presParOf" srcId="{35345999-D51C-4AA6-859C-20D2942CED8A}" destId="{C17E6F9F-AAAA-48C9-AA91-A27C635FEE5D}" srcOrd="0" destOrd="0" presId="urn:microsoft.com/office/officeart/2005/8/layout/hierarchy5"/>
    <dgm:cxn modelId="{BDD1632E-0D31-40B0-B863-3594FFE93F80}" type="presParOf" srcId="{35345999-D51C-4AA6-859C-20D2942CED8A}" destId="{ABC072CA-33B5-4698-A9FC-A8C7E46DD26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8EAB74-414F-4157-B0F1-AB0D3985146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zh-CN" altLang="en-US"/>
        </a:p>
      </dgm:t>
    </dgm:pt>
    <dgm:pt modelId="{AD3A850A-8195-4DE3-AF62-0E06FE977288}">
      <dgm:prSet phldrT="[文本]" custT="1"/>
      <dgm:spPr>
        <a:solidFill>
          <a:srgbClr val="18478F"/>
        </a:solidFill>
      </dgm:spPr>
      <dgm:t>
        <a:bodyPr/>
        <a:lstStyle/>
        <a:p>
          <a:pPr>
            <a:spcAft>
              <a:spcPts val="0"/>
            </a:spcAft>
          </a:pPr>
          <a:r>
            <a:rPr lang="zh-CN" altLang="en-US" sz="2400" dirty="0">
              <a:ea typeface="方正黑体简体"/>
            </a:rPr>
            <a:t>批发和零售业</a:t>
          </a:r>
          <a:endParaRPr lang="en-US" altLang="zh-CN" sz="2400" dirty="0">
            <a:ea typeface="方正黑体简体"/>
          </a:endParaRPr>
        </a:p>
        <a:p>
          <a:pPr>
            <a:spcAft>
              <a:spcPts val="0"/>
            </a:spcAft>
          </a:pPr>
          <a:r>
            <a:rPr lang="zh-CN" altLang="en-US" sz="2400" dirty="0">
              <a:ea typeface="方正黑体简体"/>
            </a:rPr>
            <a:t>住宿和餐饮业</a:t>
          </a:r>
          <a:endParaRPr lang="en-US" altLang="zh-CN" sz="2400" dirty="0">
            <a:ea typeface="方正黑体简体"/>
          </a:endParaRPr>
        </a:p>
        <a:p>
          <a:pPr>
            <a:spcAft>
              <a:spcPts val="0"/>
            </a:spcAft>
          </a:pPr>
          <a:r>
            <a:rPr lang="zh-CN" altLang="en-US" sz="2400" dirty="0">
              <a:solidFill>
                <a:srgbClr val="FFC000"/>
              </a:solidFill>
              <a:ea typeface="方正黑体简体"/>
            </a:rPr>
            <a:t>法人单位</a:t>
          </a:r>
        </a:p>
      </dgm:t>
    </dgm:pt>
    <dgm:pt modelId="{53EBAB33-03F4-4205-8B71-AF8307E00B3E}" cxnId="{56249550-8145-4045-AA1A-3BE634568785}" type="parTrans">
      <dgm:prSet/>
      <dgm:spPr/>
      <dgm:t>
        <a:bodyPr/>
        <a:lstStyle/>
        <a:p>
          <a:endParaRPr lang="zh-CN" altLang="en-US"/>
        </a:p>
      </dgm:t>
    </dgm:pt>
    <dgm:pt modelId="{B9991E9C-8161-47BC-8FA7-61642C0DB671}" cxnId="{56249550-8145-4045-AA1A-3BE634568785}" type="sibTrans">
      <dgm:prSet/>
      <dgm:spPr/>
      <dgm:t>
        <a:bodyPr/>
        <a:lstStyle/>
        <a:p>
          <a:endParaRPr lang="zh-CN" altLang="en-US"/>
        </a:p>
      </dgm:t>
    </dgm:pt>
    <dgm:pt modelId="{8850BB07-EB43-4075-9A81-5FD6612ED6C5}">
      <dgm:prSet phldrT="[文本]" custT="1"/>
      <dgm:spPr>
        <a:solidFill>
          <a:srgbClr val="18478F"/>
        </a:solidFill>
      </dgm:spPr>
      <dgm:t>
        <a:bodyPr/>
        <a:lstStyle/>
        <a:p>
          <a:r>
            <a:rPr lang="en-US" altLang="zh-CN" sz="1800" dirty="0">
              <a:ea typeface="方正黑体简体"/>
            </a:rPr>
            <a:t>《</a:t>
          </a:r>
          <a:r>
            <a:rPr lang="zh-CN" altLang="en-US" sz="1800" dirty="0">
              <a:ea typeface="方正黑体简体"/>
            </a:rPr>
            <a:t>利润表</a:t>
          </a:r>
          <a:r>
            <a:rPr lang="en-US" altLang="zh-CN" sz="1800" dirty="0">
              <a:ea typeface="方正黑体简体"/>
            </a:rPr>
            <a:t>》</a:t>
          </a:r>
          <a:r>
            <a:rPr lang="zh-CN" altLang="en-US" sz="1800" dirty="0">
              <a:ea typeface="方正黑体简体"/>
            </a:rPr>
            <a:t>复印件</a:t>
          </a:r>
        </a:p>
      </dgm:t>
    </dgm:pt>
    <dgm:pt modelId="{0B82AC12-CD8B-431F-AE8F-A9327715A4BF}" cxnId="{CEC33F3A-6F7B-4BF3-B061-433B12691353}" type="parTrans">
      <dgm:prSet/>
      <dgm:spPr/>
      <dgm:t>
        <a:bodyPr/>
        <a:lstStyle/>
        <a:p>
          <a:endParaRPr lang="zh-CN" altLang="en-US"/>
        </a:p>
      </dgm:t>
    </dgm:pt>
    <dgm:pt modelId="{F6E4697E-9D2A-4ED3-9ABA-9CE37FADB2DF}" cxnId="{CEC33F3A-6F7B-4BF3-B061-433B12691353}" type="sibTrans">
      <dgm:prSet/>
      <dgm:spPr/>
      <dgm:t>
        <a:bodyPr/>
        <a:lstStyle/>
        <a:p>
          <a:endParaRPr lang="zh-CN" altLang="en-US"/>
        </a:p>
      </dgm:t>
    </dgm:pt>
    <dgm:pt modelId="{6FE9AB7C-C1A1-4163-9A6F-0B73CD7BBF66}">
      <dgm:prSet phldrT="[文本]" custT="1"/>
      <dgm:spPr>
        <a:solidFill>
          <a:srgbClr val="18478F"/>
        </a:solidFill>
      </dgm:spPr>
      <dgm:t>
        <a:bodyPr/>
        <a:lstStyle/>
        <a:p>
          <a:pPr algn="l">
            <a:lnSpc>
              <a:spcPct val="70000"/>
            </a:lnSpc>
          </a:pPr>
          <a:r>
            <a:rPr lang="zh-CN" altLang="zh-CN" sz="1400" dirty="0">
              <a:ea typeface="方正黑体简体"/>
            </a:rPr>
            <a:t>截至申报期</a:t>
          </a:r>
          <a:r>
            <a:rPr lang="zh-CN" altLang="zh-CN" sz="1400" dirty="0">
              <a:solidFill>
                <a:srgbClr val="FFC000"/>
              </a:solidFill>
              <a:ea typeface="方正黑体简体"/>
            </a:rPr>
            <a:t>最近</a:t>
          </a:r>
          <a:r>
            <a:rPr lang="en-US" altLang="zh-CN" sz="1400" dirty="0">
              <a:solidFill>
                <a:srgbClr val="FFC000"/>
              </a:solidFill>
              <a:ea typeface="方正黑体简体"/>
            </a:rPr>
            <a:t>1</a:t>
          </a:r>
          <a:r>
            <a:rPr lang="zh-CN" altLang="zh-CN" sz="1400" dirty="0">
              <a:solidFill>
                <a:srgbClr val="FFC000"/>
              </a:solidFill>
              <a:ea typeface="方正黑体简体"/>
            </a:rPr>
            <a:t>个月加盖单位公章（或财务专用章）</a:t>
          </a:r>
          <a:r>
            <a:rPr lang="zh-CN" altLang="en-US" sz="1400" dirty="0">
              <a:solidFill>
                <a:srgbClr val="FFC000"/>
              </a:solidFill>
              <a:ea typeface="方正黑体简体"/>
            </a:rPr>
            <a:t>，若无月度报表则提供最近</a:t>
          </a:r>
          <a:r>
            <a:rPr lang="en-US" altLang="zh-CN" sz="1400" dirty="0">
              <a:solidFill>
                <a:srgbClr val="FFC000"/>
              </a:solidFill>
              <a:ea typeface="方正黑体简体"/>
            </a:rPr>
            <a:t>1</a:t>
          </a:r>
          <a:r>
            <a:rPr lang="zh-CN" altLang="en-US" sz="1400" dirty="0">
              <a:solidFill>
                <a:srgbClr val="FFC000"/>
              </a:solidFill>
              <a:ea typeface="方正黑体简体"/>
            </a:rPr>
            <a:t>个季度报表</a:t>
          </a:r>
        </a:p>
      </dgm:t>
    </dgm:pt>
    <dgm:pt modelId="{EF363FA9-E0BD-4839-9A71-6463A716C580}" cxnId="{C9DABE3B-6A7B-4962-AB7D-893F0948DE27}" type="parTrans">
      <dgm:prSet/>
      <dgm:spPr/>
      <dgm:t>
        <a:bodyPr/>
        <a:lstStyle/>
        <a:p>
          <a:endParaRPr lang="zh-CN" altLang="en-US"/>
        </a:p>
      </dgm:t>
    </dgm:pt>
    <dgm:pt modelId="{816C0E7E-D6BF-43E4-92AB-7B5C59B3BD07}" cxnId="{C9DABE3B-6A7B-4962-AB7D-893F0948DE27}" type="sibTrans">
      <dgm:prSet/>
      <dgm:spPr/>
      <dgm:t>
        <a:bodyPr/>
        <a:lstStyle/>
        <a:p>
          <a:endParaRPr lang="zh-CN" altLang="en-US"/>
        </a:p>
      </dgm:t>
    </dgm:pt>
    <dgm:pt modelId="{EBF3066E-D73E-4090-8D49-97A1942B9B94}">
      <dgm:prSet phldrT="[文本]" custT="1"/>
      <dgm:spPr>
        <a:solidFill>
          <a:srgbClr val="18478F"/>
        </a:solidFill>
      </dgm:spPr>
      <dgm:t>
        <a:bodyPr/>
        <a:lstStyle/>
        <a:p>
          <a:r>
            <a:rPr lang="en-US" altLang="zh-CN" sz="1800" dirty="0">
              <a:ea typeface="方正黑体简体"/>
            </a:rPr>
            <a:t>《</a:t>
          </a:r>
          <a:r>
            <a:rPr lang="zh-CN" altLang="en-US" sz="1800" dirty="0">
              <a:ea typeface="方正黑体简体"/>
            </a:rPr>
            <a:t>增值税纳税申报表</a:t>
          </a:r>
          <a:r>
            <a:rPr lang="en-US" altLang="zh-CN" sz="1800" dirty="0">
              <a:ea typeface="方正黑体简体"/>
            </a:rPr>
            <a:t>》</a:t>
          </a:r>
          <a:endParaRPr lang="zh-CN" altLang="en-US" sz="1800" dirty="0">
            <a:ea typeface="方正黑体简体"/>
          </a:endParaRPr>
        </a:p>
      </dgm:t>
    </dgm:pt>
    <dgm:pt modelId="{10312933-8F61-4C7E-9001-94A57AB88E48}" cxnId="{268533AA-C0C4-4DFD-AC2C-8168F7A66038}" type="parTrans">
      <dgm:prSet/>
      <dgm:spPr/>
      <dgm:t>
        <a:bodyPr/>
        <a:lstStyle/>
        <a:p>
          <a:endParaRPr lang="zh-CN" altLang="en-US"/>
        </a:p>
      </dgm:t>
    </dgm:pt>
    <dgm:pt modelId="{BC9A2934-8382-4C53-9921-1AA499A3D368}" cxnId="{268533AA-C0C4-4DFD-AC2C-8168F7A66038}" type="sibTrans">
      <dgm:prSet/>
      <dgm:spPr/>
      <dgm:t>
        <a:bodyPr/>
        <a:lstStyle/>
        <a:p>
          <a:endParaRPr lang="zh-CN" altLang="en-US"/>
        </a:p>
      </dgm:t>
    </dgm:pt>
    <dgm:pt modelId="{FE4C51BD-B6DA-44EF-813C-E301AA5B8F50}">
      <dgm:prSet phldrT="[文本]" custT="1"/>
      <dgm:spPr>
        <a:solidFill>
          <a:srgbClr val="18478F"/>
        </a:solidFill>
      </dgm:spPr>
      <dgm:t>
        <a:bodyPr/>
        <a:lstStyle/>
        <a:p>
          <a:pPr algn="l">
            <a:lnSpc>
              <a:spcPct val="70000"/>
            </a:lnSpc>
          </a:pPr>
          <a:r>
            <a:rPr lang="zh-CN" altLang="zh-CN" sz="1400" dirty="0">
              <a:ea typeface="方正黑体简体"/>
            </a:rPr>
            <a:t>加盖税务部门</a:t>
          </a:r>
          <a:r>
            <a:rPr lang="zh-CN" altLang="zh-CN" sz="1400" dirty="0">
              <a:solidFill>
                <a:srgbClr val="FFC000"/>
              </a:solidFill>
              <a:ea typeface="方正黑体简体"/>
            </a:rPr>
            <a:t>和</a:t>
          </a:r>
          <a:r>
            <a:rPr lang="zh-CN" altLang="zh-CN" sz="1400" dirty="0">
              <a:ea typeface="方正黑体简体"/>
            </a:rPr>
            <a:t>单位公章</a:t>
          </a:r>
          <a:endParaRPr lang="en-US" altLang="zh-CN" sz="1400" dirty="0">
            <a:ea typeface="方正黑体简体"/>
          </a:endParaRPr>
        </a:p>
        <a:p>
          <a:pPr algn="l">
            <a:lnSpc>
              <a:spcPct val="70000"/>
            </a:lnSpc>
          </a:pPr>
          <a:r>
            <a:rPr lang="zh-CN" altLang="en-US" sz="1400" dirty="0">
              <a:ea typeface="方正黑体简体"/>
            </a:rPr>
            <a:t>或税务网上申报系统查询</a:t>
          </a:r>
          <a:r>
            <a:rPr lang="zh-CN" altLang="en-US" sz="1400" dirty="0">
              <a:solidFill>
                <a:srgbClr val="FFC000"/>
              </a:solidFill>
              <a:ea typeface="方正黑体简体"/>
            </a:rPr>
            <a:t>的整屏截图（带查询页面的完整表）并加盖单位公章</a:t>
          </a:r>
        </a:p>
      </dgm:t>
    </dgm:pt>
    <dgm:pt modelId="{8F272CC7-6A07-4FFE-A51D-A8FA8F14EE55}" cxnId="{2579C665-8E7E-48E5-88F5-AF84767F1EF9}" type="parTrans">
      <dgm:prSet/>
      <dgm:spPr/>
      <dgm:t>
        <a:bodyPr/>
        <a:lstStyle/>
        <a:p>
          <a:endParaRPr lang="zh-CN" altLang="en-US"/>
        </a:p>
      </dgm:t>
    </dgm:pt>
    <dgm:pt modelId="{D9E14F30-5C16-48D2-93CE-9DDB14BDAE0D}" cxnId="{2579C665-8E7E-48E5-88F5-AF84767F1EF9}" type="sibTrans">
      <dgm:prSet/>
      <dgm:spPr/>
      <dgm:t>
        <a:bodyPr/>
        <a:lstStyle/>
        <a:p>
          <a:endParaRPr lang="zh-CN" altLang="en-US"/>
        </a:p>
      </dgm:t>
    </dgm:pt>
    <dgm:pt modelId="{D0BE4254-9575-46B7-8D7A-E304BA0DF089}">
      <dgm:prSet phldrT="[文本]" custT="1"/>
      <dgm:spPr/>
      <dgm:t>
        <a:bodyPr/>
        <a:lstStyle/>
        <a:p>
          <a:r>
            <a:rPr lang="zh-CN" altLang="en-US" sz="1800" dirty="0">
              <a:ea typeface="方正黑体简体"/>
            </a:rPr>
            <a:t>专业</a:t>
          </a:r>
        </a:p>
      </dgm:t>
    </dgm:pt>
    <dgm:pt modelId="{2200B8BF-DED4-4D97-8291-1529D0E80523}" cxnId="{781FD851-0892-4BE4-904F-5360673B605F}" type="parTrans">
      <dgm:prSet/>
      <dgm:spPr/>
      <dgm:t>
        <a:bodyPr/>
        <a:lstStyle/>
        <a:p>
          <a:endParaRPr lang="zh-CN" altLang="en-US"/>
        </a:p>
      </dgm:t>
    </dgm:pt>
    <dgm:pt modelId="{3BA22C3E-AEAC-4A33-BE86-4DC8D3492A3A}" cxnId="{781FD851-0892-4BE4-904F-5360673B605F}" type="sibTrans">
      <dgm:prSet/>
      <dgm:spPr/>
      <dgm:t>
        <a:bodyPr/>
        <a:lstStyle/>
        <a:p>
          <a:endParaRPr lang="zh-CN" altLang="en-US"/>
        </a:p>
      </dgm:t>
    </dgm:pt>
    <dgm:pt modelId="{6DBCBF82-8170-45F4-BC26-F712D62A7C25}">
      <dgm:prSet phldrT="[文本]" custT="1"/>
      <dgm:spPr/>
      <dgm:t>
        <a:bodyPr/>
        <a:lstStyle/>
        <a:p>
          <a:r>
            <a:rPr lang="zh-CN" altLang="en-US" sz="1800" dirty="0">
              <a:ea typeface="方正黑体简体"/>
            </a:rPr>
            <a:t>材料类型</a:t>
          </a:r>
        </a:p>
      </dgm:t>
    </dgm:pt>
    <dgm:pt modelId="{A5F2DF46-A85F-4FA2-8F78-693D00C3BDD9}" cxnId="{170DD5BA-75C1-41A6-BE7D-F93235F33F4A}" type="parTrans">
      <dgm:prSet/>
      <dgm:spPr/>
      <dgm:t>
        <a:bodyPr/>
        <a:lstStyle/>
        <a:p>
          <a:endParaRPr lang="zh-CN" altLang="en-US"/>
        </a:p>
      </dgm:t>
    </dgm:pt>
    <dgm:pt modelId="{713ABBC7-0D1C-4920-9722-F7857DB80C53}" cxnId="{170DD5BA-75C1-41A6-BE7D-F93235F33F4A}" type="sibTrans">
      <dgm:prSet/>
      <dgm:spPr/>
      <dgm:t>
        <a:bodyPr/>
        <a:lstStyle/>
        <a:p>
          <a:endParaRPr lang="zh-CN" altLang="en-US"/>
        </a:p>
      </dgm:t>
    </dgm:pt>
    <dgm:pt modelId="{76CB0D81-2E15-49B2-8EF2-994D083A7811}">
      <dgm:prSet phldrT="[文本]" custT="1"/>
      <dgm:spPr/>
      <dgm:t>
        <a:bodyPr/>
        <a:lstStyle/>
        <a:p>
          <a:r>
            <a:rPr lang="zh-CN" altLang="en-US" sz="1800" dirty="0">
              <a:ea typeface="方正黑体简体"/>
            </a:rPr>
            <a:t>报送要求</a:t>
          </a:r>
        </a:p>
      </dgm:t>
    </dgm:pt>
    <dgm:pt modelId="{9336F626-2453-4399-95D4-6D279A26383D}" cxnId="{0386C3D2-BCDB-4DA3-8ADA-0BBE2DD3CF9D}" type="parTrans">
      <dgm:prSet/>
      <dgm:spPr/>
      <dgm:t>
        <a:bodyPr/>
        <a:lstStyle/>
        <a:p>
          <a:endParaRPr lang="zh-CN" altLang="en-US"/>
        </a:p>
      </dgm:t>
    </dgm:pt>
    <dgm:pt modelId="{3154F7BD-1472-4FE3-9438-0B36F8730A30}" cxnId="{0386C3D2-BCDB-4DA3-8ADA-0BBE2DD3CF9D}" type="sibTrans">
      <dgm:prSet/>
      <dgm:spPr/>
      <dgm:t>
        <a:bodyPr/>
        <a:lstStyle/>
        <a:p>
          <a:endParaRPr lang="zh-CN" altLang="en-US"/>
        </a:p>
      </dgm:t>
    </dgm:pt>
    <dgm:pt modelId="{8F01BB0C-8E20-42B3-91EF-EB8ADCD3E3CB}">
      <dgm:prSet phldrT="[文本]" custT="1"/>
      <dgm:spPr>
        <a:solidFill>
          <a:srgbClr val="18478F"/>
        </a:solidFill>
      </dgm:spPr>
      <dgm:t>
        <a:bodyPr/>
        <a:lstStyle/>
        <a:p>
          <a:r>
            <a:rPr lang="zh-CN" altLang="en-US" sz="1800" dirty="0">
              <a:ea typeface="方正黑体简体"/>
            </a:rPr>
            <a:t>共性材料</a:t>
          </a:r>
        </a:p>
      </dgm:t>
    </dgm:pt>
    <dgm:pt modelId="{38F38F8B-136E-45A4-A0E7-DAF8BC4D8969}" cxnId="{000BDB35-5FE6-4F1F-B088-02EBC7A6697D}" type="parTrans">
      <dgm:prSet/>
      <dgm:spPr/>
      <dgm:t>
        <a:bodyPr/>
        <a:lstStyle/>
        <a:p>
          <a:endParaRPr lang="zh-CN" altLang="en-US"/>
        </a:p>
      </dgm:t>
    </dgm:pt>
    <dgm:pt modelId="{145BF4CB-8B1D-415B-B2B3-3C73EA6C2BA3}" cxnId="{000BDB35-5FE6-4F1F-B088-02EBC7A6697D}" type="sibTrans">
      <dgm:prSet/>
      <dgm:spPr/>
      <dgm:t>
        <a:bodyPr/>
        <a:lstStyle/>
        <a:p>
          <a:endParaRPr lang="zh-CN" altLang="en-US"/>
        </a:p>
      </dgm:t>
    </dgm:pt>
    <dgm:pt modelId="{F0A4B342-6AE6-4828-957D-E680AE9CFF82}">
      <dgm:prSet phldrT="[文本]" custT="1"/>
      <dgm:spPr>
        <a:solidFill>
          <a:srgbClr val="18478F"/>
        </a:solidFill>
      </dgm:spPr>
      <dgm:t>
        <a:bodyPr/>
        <a:lstStyle/>
        <a:p>
          <a:pPr algn="l">
            <a:lnSpc>
              <a:spcPct val="70000"/>
            </a:lnSpc>
          </a:pPr>
          <a:r>
            <a:rPr lang="en-US" altLang="zh-CN" sz="1400" dirty="0">
              <a:ea typeface="方正黑体简体"/>
            </a:rPr>
            <a:t>《</a:t>
          </a:r>
          <a:r>
            <a:rPr lang="zh-CN" altLang="en-US" sz="1400" dirty="0">
              <a:ea typeface="方正黑体简体"/>
            </a:rPr>
            <a:t>调查单位年度审核登记表（一）</a:t>
          </a:r>
          <a:r>
            <a:rPr lang="en-US" altLang="zh-CN" sz="1400" dirty="0">
              <a:ea typeface="方正黑体简体"/>
            </a:rPr>
            <a:t>》</a:t>
          </a:r>
        </a:p>
        <a:p>
          <a:pPr algn="l">
            <a:lnSpc>
              <a:spcPct val="70000"/>
            </a:lnSpc>
          </a:pPr>
          <a:r>
            <a:rPr lang="en-US" altLang="zh-CN" sz="1400" dirty="0">
              <a:ea typeface="方正黑体简体"/>
            </a:rPr>
            <a:t>  </a:t>
          </a:r>
          <a:r>
            <a:rPr lang="zh-CN" altLang="en-US" sz="1400" dirty="0">
              <a:ea typeface="方正黑体简体"/>
            </a:rPr>
            <a:t>营业执照（证书）复印件</a:t>
          </a:r>
        </a:p>
      </dgm:t>
    </dgm:pt>
    <dgm:pt modelId="{32E16B87-3C0D-48A9-99D4-A4B4D53EAB2C}" cxnId="{AA0CA7AE-9AF6-4FAB-8F32-5AD071DE5CEC}" type="parTrans">
      <dgm:prSet/>
      <dgm:spPr/>
      <dgm:t>
        <a:bodyPr/>
        <a:lstStyle/>
        <a:p>
          <a:endParaRPr lang="zh-CN" altLang="en-US"/>
        </a:p>
      </dgm:t>
    </dgm:pt>
    <dgm:pt modelId="{0BE88923-DE15-494E-8247-321DFDE9E081}" cxnId="{AA0CA7AE-9AF6-4FAB-8F32-5AD071DE5CEC}" type="sibTrans">
      <dgm:prSet/>
      <dgm:spPr/>
      <dgm:t>
        <a:bodyPr/>
        <a:lstStyle/>
        <a:p>
          <a:endParaRPr lang="zh-CN" altLang="en-US"/>
        </a:p>
      </dgm:t>
    </dgm:pt>
    <dgm:pt modelId="{C4BAB441-0AB7-4286-BBF1-E7E3BCBD8A5B}" type="pres">
      <dgm:prSet presAssocID="{168EAB74-414F-4157-B0F1-AB0D39851463}" presName="mainComposite" presStyleCnt="0">
        <dgm:presLayoutVars>
          <dgm:chPref val="1"/>
          <dgm:dir/>
          <dgm:animOne val="branch"/>
          <dgm:animLvl val="lvl"/>
          <dgm:resizeHandles val="exact"/>
        </dgm:presLayoutVars>
      </dgm:prSet>
      <dgm:spPr/>
      <dgm:t>
        <a:bodyPr/>
        <a:lstStyle/>
        <a:p>
          <a:endParaRPr lang="zh-CN" altLang="en-US"/>
        </a:p>
      </dgm:t>
    </dgm:pt>
    <dgm:pt modelId="{AEE61EFB-8722-4556-9AA5-BC99D69DA1E0}" type="pres">
      <dgm:prSet presAssocID="{168EAB74-414F-4157-B0F1-AB0D39851463}" presName="hierFlow" presStyleCnt="0"/>
      <dgm:spPr/>
    </dgm:pt>
    <dgm:pt modelId="{529BBF07-02BC-4E98-B70D-D054D274DAF8}" type="pres">
      <dgm:prSet presAssocID="{168EAB74-414F-4157-B0F1-AB0D39851463}" presName="firstBuf" presStyleCnt="0"/>
      <dgm:spPr/>
    </dgm:pt>
    <dgm:pt modelId="{26987009-C72E-4A8E-BF4D-EC69E189B307}" type="pres">
      <dgm:prSet presAssocID="{168EAB74-414F-4157-B0F1-AB0D39851463}" presName="hierChild1" presStyleCnt="0">
        <dgm:presLayoutVars>
          <dgm:chPref val="1"/>
          <dgm:animOne val="branch"/>
          <dgm:animLvl val="lvl"/>
        </dgm:presLayoutVars>
      </dgm:prSet>
      <dgm:spPr/>
    </dgm:pt>
    <dgm:pt modelId="{060CB738-41D0-4497-A0D3-09B3D39214D9}" type="pres">
      <dgm:prSet presAssocID="{AD3A850A-8195-4DE3-AF62-0E06FE977288}" presName="Name17" presStyleCnt="0"/>
      <dgm:spPr/>
    </dgm:pt>
    <dgm:pt modelId="{DD5678C6-1EED-4851-B36C-A1A9444A6166}" type="pres">
      <dgm:prSet presAssocID="{AD3A850A-8195-4DE3-AF62-0E06FE977288}" presName="level1Shape" presStyleLbl="node0" presStyleIdx="0" presStyleCnt="1" custScaleX="261531" custScaleY="375054" custLinFactY="-33093" custLinFactNeighborX="207" custLinFactNeighborY="-100000">
        <dgm:presLayoutVars>
          <dgm:chPref val="3"/>
        </dgm:presLayoutVars>
      </dgm:prSet>
      <dgm:spPr/>
      <dgm:t>
        <a:bodyPr/>
        <a:lstStyle/>
        <a:p>
          <a:endParaRPr lang="zh-CN" altLang="en-US"/>
        </a:p>
      </dgm:t>
    </dgm:pt>
    <dgm:pt modelId="{4752381E-79BF-48F0-A5B0-D4D729080008}" type="pres">
      <dgm:prSet presAssocID="{AD3A850A-8195-4DE3-AF62-0E06FE977288}" presName="hierChild2" presStyleCnt="0"/>
      <dgm:spPr/>
    </dgm:pt>
    <dgm:pt modelId="{EB3E92C7-5E07-43CB-86D8-24EDB569C4F7}" type="pres">
      <dgm:prSet presAssocID="{38F38F8B-136E-45A4-A0E7-DAF8BC4D8969}" presName="Name25" presStyleLbl="parChTrans1D2" presStyleIdx="0" presStyleCnt="3" custScaleX="2000000"/>
      <dgm:spPr/>
      <dgm:t>
        <a:bodyPr/>
        <a:lstStyle/>
        <a:p>
          <a:endParaRPr lang="zh-CN" altLang="en-US"/>
        </a:p>
      </dgm:t>
    </dgm:pt>
    <dgm:pt modelId="{11E7913F-D95F-4C3F-8142-E9A45250C2FD}" type="pres">
      <dgm:prSet presAssocID="{38F38F8B-136E-45A4-A0E7-DAF8BC4D8969}" presName="connTx" presStyleLbl="parChTrans1D2" presStyleIdx="0" presStyleCnt="3"/>
      <dgm:spPr/>
      <dgm:t>
        <a:bodyPr/>
        <a:lstStyle/>
        <a:p>
          <a:endParaRPr lang="zh-CN" altLang="en-US"/>
        </a:p>
      </dgm:t>
    </dgm:pt>
    <dgm:pt modelId="{41A51CD0-D914-4B56-8141-1BE99CB549CD}" type="pres">
      <dgm:prSet presAssocID="{8F01BB0C-8E20-42B3-91EF-EB8ADCD3E3CB}" presName="Name30" presStyleCnt="0"/>
      <dgm:spPr/>
    </dgm:pt>
    <dgm:pt modelId="{0BEBD3CA-98DB-42F7-8B3B-C8ED487F206A}" type="pres">
      <dgm:prSet presAssocID="{8F01BB0C-8E20-42B3-91EF-EB8ADCD3E3CB}" presName="level2Shape" presStyleLbl="node2" presStyleIdx="0" presStyleCnt="3" custScaleX="288103" custLinFactY="-33075" custLinFactNeighborX="-1284" custLinFactNeighborY="-100000"/>
      <dgm:spPr/>
      <dgm:t>
        <a:bodyPr/>
        <a:lstStyle/>
        <a:p>
          <a:endParaRPr lang="zh-CN" altLang="en-US"/>
        </a:p>
      </dgm:t>
    </dgm:pt>
    <dgm:pt modelId="{8F5D32A0-C005-4694-B5C7-2FF99B0034AB}" type="pres">
      <dgm:prSet presAssocID="{8F01BB0C-8E20-42B3-91EF-EB8ADCD3E3CB}" presName="hierChild3" presStyleCnt="0"/>
      <dgm:spPr/>
    </dgm:pt>
    <dgm:pt modelId="{50D403A1-5929-4C9F-98D4-493F10EFCAE9}" type="pres">
      <dgm:prSet presAssocID="{32E16B87-3C0D-48A9-99D4-A4B4D53EAB2C}" presName="Name25" presStyleLbl="parChTrans1D3" presStyleIdx="0" presStyleCnt="3" custScaleX="2000000"/>
      <dgm:spPr/>
      <dgm:t>
        <a:bodyPr/>
        <a:lstStyle/>
        <a:p>
          <a:endParaRPr lang="zh-CN" altLang="en-US"/>
        </a:p>
      </dgm:t>
    </dgm:pt>
    <dgm:pt modelId="{0BF73C94-1BB3-4E9A-8D5F-B207EFBA4421}" type="pres">
      <dgm:prSet presAssocID="{32E16B87-3C0D-48A9-99D4-A4B4D53EAB2C}" presName="connTx" presStyleLbl="parChTrans1D3" presStyleIdx="0" presStyleCnt="3"/>
      <dgm:spPr/>
      <dgm:t>
        <a:bodyPr/>
        <a:lstStyle/>
        <a:p>
          <a:endParaRPr lang="zh-CN" altLang="en-US"/>
        </a:p>
      </dgm:t>
    </dgm:pt>
    <dgm:pt modelId="{41C704AC-9D05-4D8B-BCBF-83A5D871DEE9}" type="pres">
      <dgm:prSet presAssocID="{F0A4B342-6AE6-4828-957D-E680AE9CFF82}" presName="Name30" presStyleCnt="0"/>
      <dgm:spPr/>
    </dgm:pt>
    <dgm:pt modelId="{8849AA26-9A8A-4212-B325-9CDDF7E03B13}" type="pres">
      <dgm:prSet presAssocID="{F0A4B342-6AE6-4828-957D-E680AE9CFF82}" presName="level2Shape" presStyleLbl="node3" presStyleIdx="0" presStyleCnt="3" custScaleX="357398" custScaleY="167248" custLinFactY="-32575" custLinFactNeighborX="-8112" custLinFactNeighborY="-100000"/>
      <dgm:spPr/>
      <dgm:t>
        <a:bodyPr/>
        <a:lstStyle/>
        <a:p>
          <a:endParaRPr lang="zh-CN" altLang="en-US"/>
        </a:p>
      </dgm:t>
    </dgm:pt>
    <dgm:pt modelId="{0BD60EA9-4DC9-4BDE-8F66-4B3E9FB5D58A}" type="pres">
      <dgm:prSet presAssocID="{F0A4B342-6AE6-4828-957D-E680AE9CFF82}" presName="hierChild3" presStyleCnt="0"/>
      <dgm:spPr/>
    </dgm:pt>
    <dgm:pt modelId="{4C08B5BD-BBBD-46FE-B6F9-9D16C6BDF451}" type="pres">
      <dgm:prSet presAssocID="{0B82AC12-CD8B-431F-AE8F-A9327715A4BF}" presName="Name25" presStyleLbl="parChTrans1D2" presStyleIdx="1" presStyleCnt="3" custScaleX="2000000"/>
      <dgm:spPr/>
      <dgm:t>
        <a:bodyPr/>
        <a:lstStyle/>
        <a:p>
          <a:endParaRPr lang="zh-CN" altLang="en-US"/>
        </a:p>
      </dgm:t>
    </dgm:pt>
    <dgm:pt modelId="{7C6236E9-FA9A-472B-B8A6-DD530FCC8BD1}" type="pres">
      <dgm:prSet presAssocID="{0B82AC12-CD8B-431F-AE8F-A9327715A4BF}" presName="connTx" presStyleLbl="parChTrans1D2" presStyleIdx="1" presStyleCnt="3"/>
      <dgm:spPr/>
      <dgm:t>
        <a:bodyPr/>
        <a:lstStyle/>
        <a:p>
          <a:endParaRPr lang="zh-CN" altLang="en-US"/>
        </a:p>
      </dgm:t>
    </dgm:pt>
    <dgm:pt modelId="{35C8CB19-8BF6-4274-880F-FDA07639D101}" type="pres">
      <dgm:prSet presAssocID="{8850BB07-EB43-4075-9A81-5FD6612ED6C5}" presName="Name30" presStyleCnt="0"/>
      <dgm:spPr/>
    </dgm:pt>
    <dgm:pt modelId="{FA7ACC2D-4173-4BC4-803D-7941C884904F}" type="pres">
      <dgm:prSet presAssocID="{8850BB07-EB43-4075-9A81-5FD6612ED6C5}" presName="level2Shape" presStyleLbl="node2" presStyleIdx="1" presStyleCnt="3" custScaleX="288897" custLinFactY="-31580" custLinFactNeighborX="-1681" custLinFactNeighborY="-100000"/>
      <dgm:spPr/>
      <dgm:t>
        <a:bodyPr/>
        <a:lstStyle/>
        <a:p>
          <a:endParaRPr lang="zh-CN" altLang="en-US"/>
        </a:p>
      </dgm:t>
    </dgm:pt>
    <dgm:pt modelId="{F1501AAA-AFF3-4747-AD1E-6277B1C98791}" type="pres">
      <dgm:prSet presAssocID="{8850BB07-EB43-4075-9A81-5FD6612ED6C5}" presName="hierChild3" presStyleCnt="0"/>
      <dgm:spPr/>
    </dgm:pt>
    <dgm:pt modelId="{B9747556-AE1B-4C5C-9CF2-7EBD15FDBACF}" type="pres">
      <dgm:prSet presAssocID="{EF363FA9-E0BD-4839-9A71-6463A716C580}" presName="Name25" presStyleLbl="parChTrans1D3" presStyleIdx="1" presStyleCnt="3" custScaleX="2000000"/>
      <dgm:spPr/>
      <dgm:t>
        <a:bodyPr/>
        <a:lstStyle/>
        <a:p>
          <a:endParaRPr lang="zh-CN" altLang="en-US"/>
        </a:p>
      </dgm:t>
    </dgm:pt>
    <dgm:pt modelId="{9947C3DD-CFFA-43CE-B2A1-8595AD3DE5C3}" type="pres">
      <dgm:prSet presAssocID="{EF363FA9-E0BD-4839-9A71-6463A716C580}" presName="connTx" presStyleLbl="parChTrans1D3" presStyleIdx="1" presStyleCnt="3"/>
      <dgm:spPr/>
      <dgm:t>
        <a:bodyPr/>
        <a:lstStyle/>
        <a:p>
          <a:endParaRPr lang="zh-CN" altLang="en-US"/>
        </a:p>
      </dgm:t>
    </dgm:pt>
    <dgm:pt modelId="{FC4B35E4-37D7-4FF5-9490-C568CDE176DC}" type="pres">
      <dgm:prSet presAssocID="{6FE9AB7C-C1A1-4163-9A6F-0B73CD7BBF66}" presName="Name30" presStyleCnt="0"/>
      <dgm:spPr/>
    </dgm:pt>
    <dgm:pt modelId="{1B491E28-ABBF-4D00-A6BA-BDD9F3D4E087}" type="pres">
      <dgm:prSet presAssocID="{6FE9AB7C-C1A1-4163-9A6F-0B73CD7BBF66}" presName="level2Shape" presStyleLbl="node3" presStyleIdx="1" presStyleCnt="3" custScaleX="358516" custScaleY="155851" custLinFactY="-31253" custLinFactNeighborX="-9351" custLinFactNeighborY="-100000"/>
      <dgm:spPr/>
      <dgm:t>
        <a:bodyPr/>
        <a:lstStyle/>
        <a:p>
          <a:endParaRPr lang="zh-CN" altLang="en-US"/>
        </a:p>
      </dgm:t>
    </dgm:pt>
    <dgm:pt modelId="{979EB370-92FF-4A2B-9B89-B3EA7C6554D6}" type="pres">
      <dgm:prSet presAssocID="{6FE9AB7C-C1A1-4163-9A6F-0B73CD7BBF66}" presName="hierChild3" presStyleCnt="0"/>
      <dgm:spPr/>
    </dgm:pt>
    <dgm:pt modelId="{6F21746D-4D71-4DD7-ACCA-6B66B5803779}" type="pres">
      <dgm:prSet presAssocID="{10312933-8F61-4C7E-9001-94A57AB88E48}" presName="Name25" presStyleLbl="parChTrans1D2" presStyleIdx="2" presStyleCnt="3" custScaleX="2000000"/>
      <dgm:spPr/>
      <dgm:t>
        <a:bodyPr/>
        <a:lstStyle/>
        <a:p>
          <a:endParaRPr lang="zh-CN" altLang="en-US"/>
        </a:p>
      </dgm:t>
    </dgm:pt>
    <dgm:pt modelId="{2C1E0BE6-E96E-420B-B21E-7369E16B5558}" type="pres">
      <dgm:prSet presAssocID="{10312933-8F61-4C7E-9001-94A57AB88E48}" presName="connTx" presStyleLbl="parChTrans1D2" presStyleIdx="2" presStyleCnt="3"/>
      <dgm:spPr/>
      <dgm:t>
        <a:bodyPr/>
        <a:lstStyle/>
        <a:p>
          <a:endParaRPr lang="zh-CN" altLang="en-US"/>
        </a:p>
      </dgm:t>
    </dgm:pt>
    <dgm:pt modelId="{217CA5E3-B7A8-484C-87D1-F808E3830F1F}" type="pres">
      <dgm:prSet presAssocID="{EBF3066E-D73E-4090-8D49-97A1942B9B94}" presName="Name30" presStyleCnt="0"/>
      <dgm:spPr/>
    </dgm:pt>
    <dgm:pt modelId="{0A61DB44-F345-42BF-A00D-7C0C266FFCA1}" type="pres">
      <dgm:prSet presAssocID="{EBF3066E-D73E-4090-8D49-97A1942B9B94}" presName="level2Shape" presStyleLbl="node2" presStyleIdx="2" presStyleCnt="3" custScaleX="288787" custLinFactY="-31962" custLinFactNeighborX="-1626" custLinFactNeighborY="-100000"/>
      <dgm:spPr/>
      <dgm:t>
        <a:bodyPr/>
        <a:lstStyle/>
        <a:p>
          <a:endParaRPr lang="zh-CN" altLang="en-US"/>
        </a:p>
      </dgm:t>
    </dgm:pt>
    <dgm:pt modelId="{ED164761-F947-4E0E-869F-08573ECA0AEF}" type="pres">
      <dgm:prSet presAssocID="{EBF3066E-D73E-4090-8D49-97A1942B9B94}" presName="hierChild3" presStyleCnt="0"/>
      <dgm:spPr/>
    </dgm:pt>
    <dgm:pt modelId="{E52E7A38-B012-49A9-AF09-A4EC9EA27B43}" type="pres">
      <dgm:prSet presAssocID="{8F272CC7-6A07-4FFE-A51D-A8FA8F14EE55}" presName="Name25" presStyleLbl="parChTrans1D3" presStyleIdx="2" presStyleCnt="3" custScaleX="2000000"/>
      <dgm:spPr/>
      <dgm:t>
        <a:bodyPr/>
        <a:lstStyle/>
        <a:p>
          <a:endParaRPr lang="zh-CN" altLang="en-US"/>
        </a:p>
      </dgm:t>
    </dgm:pt>
    <dgm:pt modelId="{4C7DDD57-A598-4CDC-A613-793CC5D97CD4}" type="pres">
      <dgm:prSet presAssocID="{8F272CC7-6A07-4FFE-A51D-A8FA8F14EE55}" presName="connTx" presStyleLbl="parChTrans1D3" presStyleIdx="2" presStyleCnt="3"/>
      <dgm:spPr/>
      <dgm:t>
        <a:bodyPr/>
        <a:lstStyle/>
        <a:p>
          <a:endParaRPr lang="zh-CN" altLang="en-US"/>
        </a:p>
      </dgm:t>
    </dgm:pt>
    <dgm:pt modelId="{AAC4A93B-4530-48A5-9161-29C8C68E5806}" type="pres">
      <dgm:prSet presAssocID="{FE4C51BD-B6DA-44EF-813C-E301AA5B8F50}" presName="Name30" presStyleCnt="0"/>
      <dgm:spPr/>
    </dgm:pt>
    <dgm:pt modelId="{CC380F52-596C-4562-AB0E-B6233F46DE50}" type="pres">
      <dgm:prSet presAssocID="{FE4C51BD-B6DA-44EF-813C-E301AA5B8F50}" presName="level2Shape" presStyleLbl="node3" presStyleIdx="2" presStyleCnt="3" custScaleX="358516" custScaleY="231076" custLinFactY="-31964" custLinFactNeighborX="-10491" custLinFactNeighborY="-100000"/>
      <dgm:spPr/>
      <dgm:t>
        <a:bodyPr/>
        <a:lstStyle/>
        <a:p>
          <a:endParaRPr lang="zh-CN" altLang="en-US"/>
        </a:p>
      </dgm:t>
    </dgm:pt>
    <dgm:pt modelId="{7F1D5EB6-D5AF-4999-B20B-4C7E558C8262}" type="pres">
      <dgm:prSet presAssocID="{FE4C51BD-B6DA-44EF-813C-E301AA5B8F50}" presName="hierChild3" presStyleCnt="0"/>
      <dgm:spPr/>
    </dgm:pt>
    <dgm:pt modelId="{09D64C6F-9420-4137-87CB-EE89FAD5F9C7}" type="pres">
      <dgm:prSet presAssocID="{168EAB74-414F-4157-B0F1-AB0D39851463}" presName="bgShapesFlow" presStyleCnt="0"/>
      <dgm:spPr/>
    </dgm:pt>
    <dgm:pt modelId="{10D42C1D-59C6-40AE-930C-A24C1A8AB19A}" type="pres">
      <dgm:prSet presAssocID="{D0BE4254-9575-46B7-8D7A-E304BA0DF089}" presName="rectComp" presStyleCnt="0"/>
      <dgm:spPr/>
    </dgm:pt>
    <dgm:pt modelId="{3BDAA9E7-E7C1-4687-9C04-3403CC510024}" type="pres">
      <dgm:prSet presAssocID="{D0BE4254-9575-46B7-8D7A-E304BA0DF089}" presName="bgRect" presStyleLbl="bgShp" presStyleIdx="0" presStyleCnt="3" custScaleX="238148" custScaleY="100000"/>
      <dgm:spPr/>
      <dgm:t>
        <a:bodyPr/>
        <a:lstStyle/>
        <a:p>
          <a:endParaRPr lang="zh-CN" altLang="en-US"/>
        </a:p>
      </dgm:t>
    </dgm:pt>
    <dgm:pt modelId="{6CEA8457-86B3-441C-B31A-D32CB27AA7D9}" type="pres">
      <dgm:prSet presAssocID="{D0BE4254-9575-46B7-8D7A-E304BA0DF089}" presName="bgRectTx" presStyleLbl="bgShp" presStyleIdx="0" presStyleCnt="3">
        <dgm:presLayoutVars>
          <dgm:bulletEnabled val="1"/>
        </dgm:presLayoutVars>
      </dgm:prSet>
      <dgm:spPr/>
      <dgm:t>
        <a:bodyPr/>
        <a:lstStyle/>
        <a:p>
          <a:endParaRPr lang="zh-CN" altLang="en-US"/>
        </a:p>
      </dgm:t>
    </dgm:pt>
    <dgm:pt modelId="{996E7304-BFDE-494E-85DF-F96906B23BB5}" type="pres">
      <dgm:prSet presAssocID="{D0BE4254-9575-46B7-8D7A-E304BA0DF089}" presName="spComp" presStyleCnt="0"/>
      <dgm:spPr/>
    </dgm:pt>
    <dgm:pt modelId="{8F4B081D-545C-4CDF-B76A-E69C6A3266E3}" type="pres">
      <dgm:prSet presAssocID="{D0BE4254-9575-46B7-8D7A-E304BA0DF089}" presName="hSp" presStyleCnt="0"/>
      <dgm:spPr/>
    </dgm:pt>
    <dgm:pt modelId="{14C0EA4D-A0A2-4E1F-897E-391BE920754B}" type="pres">
      <dgm:prSet presAssocID="{6DBCBF82-8170-45F4-BC26-F712D62A7C25}" presName="rectComp" presStyleCnt="0"/>
      <dgm:spPr/>
    </dgm:pt>
    <dgm:pt modelId="{B406BF88-3EF6-4CCA-B5B5-2F637B84B9AA}" type="pres">
      <dgm:prSet presAssocID="{6DBCBF82-8170-45F4-BC26-F712D62A7C25}" presName="bgRect" presStyleLbl="bgShp" presStyleIdx="1" presStyleCnt="3" custScaleX="264538" custScaleY="100000" custLinFactNeighborX="-10719"/>
      <dgm:spPr/>
      <dgm:t>
        <a:bodyPr/>
        <a:lstStyle/>
        <a:p>
          <a:endParaRPr lang="zh-CN" altLang="en-US"/>
        </a:p>
      </dgm:t>
    </dgm:pt>
    <dgm:pt modelId="{92C328C2-7B8F-489D-8256-FAA5E255ECD0}" type="pres">
      <dgm:prSet presAssocID="{6DBCBF82-8170-45F4-BC26-F712D62A7C25}" presName="bgRectTx" presStyleLbl="bgShp" presStyleIdx="1" presStyleCnt="3">
        <dgm:presLayoutVars>
          <dgm:bulletEnabled val="1"/>
        </dgm:presLayoutVars>
      </dgm:prSet>
      <dgm:spPr/>
      <dgm:t>
        <a:bodyPr/>
        <a:lstStyle/>
        <a:p>
          <a:endParaRPr lang="zh-CN" altLang="en-US"/>
        </a:p>
      </dgm:t>
    </dgm:pt>
    <dgm:pt modelId="{E5EE7177-4749-4E54-8380-4578C8620726}" type="pres">
      <dgm:prSet presAssocID="{6DBCBF82-8170-45F4-BC26-F712D62A7C25}" presName="spComp" presStyleCnt="0"/>
      <dgm:spPr/>
    </dgm:pt>
    <dgm:pt modelId="{EEC20DB9-E3E1-40C0-B6BB-339F30965DCD}" type="pres">
      <dgm:prSet presAssocID="{6DBCBF82-8170-45F4-BC26-F712D62A7C25}" presName="hSp" presStyleCnt="0"/>
      <dgm:spPr/>
    </dgm:pt>
    <dgm:pt modelId="{35345999-D51C-4AA6-859C-20D2942CED8A}" type="pres">
      <dgm:prSet presAssocID="{76CB0D81-2E15-49B2-8EF2-994D083A7811}" presName="rectComp" presStyleCnt="0"/>
      <dgm:spPr/>
    </dgm:pt>
    <dgm:pt modelId="{C17E6F9F-AAAA-48C9-AA91-A27C635FEE5D}" type="pres">
      <dgm:prSet presAssocID="{76CB0D81-2E15-49B2-8EF2-994D083A7811}" presName="bgRect" presStyleLbl="bgShp" presStyleIdx="2" presStyleCnt="3" custScaleX="317168" custScaleY="100000" custLinFactNeighborX="-18120" custLinFactNeighborY="168"/>
      <dgm:spPr/>
      <dgm:t>
        <a:bodyPr/>
        <a:lstStyle/>
        <a:p>
          <a:endParaRPr lang="zh-CN" altLang="en-US"/>
        </a:p>
      </dgm:t>
    </dgm:pt>
    <dgm:pt modelId="{ABC072CA-33B5-4698-A9FC-A8C7E46DD26B}" type="pres">
      <dgm:prSet presAssocID="{76CB0D81-2E15-49B2-8EF2-994D083A7811}" presName="bgRectTx" presStyleLbl="bgShp" presStyleIdx="2" presStyleCnt="3">
        <dgm:presLayoutVars>
          <dgm:bulletEnabled val="1"/>
        </dgm:presLayoutVars>
      </dgm:prSet>
      <dgm:spPr/>
      <dgm:t>
        <a:bodyPr/>
        <a:lstStyle/>
        <a:p>
          <a:endParaRPr lang="zh-CN" altLang="en-US"/>
        </a:p>
      </dgm:t>
    </dgm:pt>
  </dgm:ptLst>
  <dgm:cxnLst>
    <dgm:cxn modelId="{7AD9D2D0-F55D-4FFF-B7D3-E4351097E062}" type="presOf" srcId="{6FE9AB7C-C1A1-4163-9A6F-0B73CD7BBF66}" destId="{1B491E28-ABBF-4D00-A6BA-BDD9F3D4E087}" srcOrd="0" destOrd="0" presId="urn:microsoft.com/office/officeart/2005/8/layout/hierarchy5"/>
    <dgm:cxn modelId="{5229193A-3E54-4C97-96A1-B0E83E488D4A}" type="presOf" srcId="{F0A4B342-6AE6-4828-957D-E680AE9CFF82}" destId="{8849AA26-9A8A-4212-B325-9CDDF7E03B13}" srcOrd="0" destOrd="0" presId="urn:microsoft.com/office/officeart/2005/8/layout/hierarchy5"/>
    <dgm:cxn modelId="{392A24D8-E77B-45D1-8304-0403E66C2DAA}" type="presOf" srcId="{EF363FA9-E0BD-4839-9A71-6463A716C580}" destId="{9947C3DD-CFFA-43CE-B2A1-8595AD3DE5C3}" srcOrd="1" destOrd="0" presId="urn:microsoft.com/office/officeart/2005/8/layout/hierarchy5"/>
    <dgm:cxn modelId="{9E201370-E74E-4092-A9F2-47A2E5675448}" type="presOf" srcId="{32E16B87-3C0D-48A9-99D4-A4B4D53EAB2C}" destId="{50D403A1-5929-4C9F-98D4-493F10EFCAE9}" srcOrd="0" destOrd="0" presId="urn:microsoft.com/office/officeart/2005/8/layout/hierarchy5"/>
    <dgm:cxn modelId="{FC421071-1A6E-4C4A-BA60-2AA90A8EC9E8}" type="presOf" srcId="{8850BB07-EB43-4075-9A81-5FD6612ED6C5}" destId="{FA7ACC2D-4173-4BC4-803D-7941C884904F}" srcOrd="0" destOrd="0" presId="urn:microsoft.com/office/officeart/2005/8/layout/hierarchy5"/>
    <dgm:cxn modelId="{88B9F003-B472-4A3A-AFF2-A0884C122225}" type="presOf" srcId="{D0BE4254-9575-46B7-8D7A-E304BA0DF089}" destId="{6CEA8457-86B3-441C-B31A-D32CB27AA7D9}" srcOrd="1" destOrd="0" presId="urn:microsoft.com/office/officeart/2005/8/layout/hierarchy5"/>
    <dgm:cxn modelId="{56249550-8145-4045-AA1A-3BE634568785}" srcId="{168EAB74-414F-4157-B0F1-AB0D39851463}" destId="{AD3A850A-8195-4DE3-AF62-0E06FE977288}" srcOrd="0" destOrd="0" parTransId="{53EBAB33-03F4-4205-8B71-AF8307E00B3E}" sibTransId="{B9991E9C-8161-47BC-8FA7-61642C0DB671}"/>
    <dgm:cxn modelId="{A5AC214D-FD7F-4D33-86CD-DB52279A5375}" type="presOf" srcId="{FE4C51BD-B6DA-44EF-813C-E301AA5B8F50}" destId="{CC380F52-596C-4562-AB0E-B6233F46DE50}" srcOrd="0" destOrd="0" presId="urn:microsoft.com/office/officeart/2005/8/layout/hierarchy5"/>
    <dgm:cxn modelId="{29DC941B-0ABB-4B7E-AC0F-88B26DBBBBE7}" type="presOf" srcId="{6DBCBF82-8170-45F4-BC26-F712D62A7C25}" destId="{92C328C2-7B8F-489D-8256-FAA5E255ECD0}" srcOrd="1" destOrd="0" presId="urn:microsoft.com/office/officeart/2005/8/layout/hierarchy5"/>
    <dgm:cxn modelId="{170DD5BA-75C1-41A6-BE7D-F93235F33F4A}" srcId="{168EAB74-414F-4157-B0F1-AB0D39851463}" destId="{6DBCBF82-8170-45F4-BC26-F712D62A7C25}" srcOrd="2" destOrd="0" parTransId="{A5F2DF46-A85F-4FA2-8F78-693D00C3BDD9}" sibTransId="{713ABBC7-0D1C-4920-9722-F7857DB80C53}"/>
    <dgm:cxn modelId="{AD9E87F1-0BA8-4B11-A6EA-4DF9DAC17F42}" type="presOf" srcId="{EBF3066E-D73E-4090-8D49-97A1942B9B94}" destId="{0A61DB44-F345-42BF-A00D-7C0C266FFCA1}" srcOrd="0" destOrd="0" presId="urn:microsoft.com/office/officeart/2005/8/layout/hierarchy5"/>
    <dgm:cxn modelId="{4BB7ED27-DF87-4D11-AF00-5EBFAAC6B32F}" type="presOf" srcId="{0B82AC12-CD8B-431F-AE8F-A9327715A4BF}" destId="{4C08B5BD-BBBD-46FE-B6F9-9D16C6BDF451}" srcOrd="0" destOrd="0" presId="urn:microsoft.com/office/officeart/2005/8/layout/hierarchy5"/>
    <dgm:cxn modelId="{99912595-5C83-4302-A10C-D1C08D00F10B}" type="presOf" srcId="{38F38F8B-136E-45A4-A0E7-DAF8BC4D8969}" destId="{11E7913F-D95F-4C3F-8142-E9A45250C2FD}" srcOrd="1" destOrd="0" presId="urn:microsoft.com/office/officeart/2005/8/layout/hierarchy5"/>
    <dgm:cxn modelId="{62B4EBFC-1856-4B1A-9692-8FFEF6C34D8E}" type="presOf" srcId="{6DBCBF82-8170-45F4-BC26-F712D62A7C25}" destId="{B406BF88-3EF6-4CCA-B5B5-2F637B84B9AA}" srcOrd="0" destOrd="0" presId="urn:microsoft.com/office/officeart/2005/8/layout/hierarchy5"/>
    <dgm:cxn modelId="{9EC61CF0-468B-4B11-9D91-A5DF909DBB02}" type="presOf" srcId="{10312933-8F61-4C7E-9001-94A57AB88E48}" destId="{6F21746D-4D71-4DD7-ACCA-6B66B5803779}" srcOrd="0" destOrd="0" presId="urn:microsoft.com/office/officeart/2005/8/layout/hierarchy5"/>
    <dgm:cxn modelId="{9B930F29-A480-4A93-99F5-E989A8F39951}" type="presOf" srcId="{32E16B87-3C0D-48A9-99D4-A4B4D53EAB2C}" destId="{0BF73C94-1BB3-4E9A-8D5F-B207EFBA4421}" srcOrd="1" destOrd="0" presId="urn:microsoft.com/office/officeart/2005/8/layout/hierarchy5"/>
    <dgm:cxn modelId="{5C5DCA15-8E82-428F-996D-5E29AF7F15D2}" type="presOf" srcId="{AD3A850A-8195-4DE3-AF62-0E06FE977288}" destId="{DD5678C6-1EED-4851-B36C-A1A9444A6166}" srcOrd="0" destOrd="0" presId="urn:microsoft.com/office/officeart/2005/8/layout/hierarchy5"/>
    <dgm:cxn modelId="{F3BA6EDD-4E19-4D9D-B6C5-E0EB84891D7A}" type="presOf" srcId="{76CB0D81-2E15-49B2-8EF2-994D083A7811}" destId="{C17E6F9F-AAAA-48C9-AA91-A27C635FEE5D}" srcOrd="0" destOrd="0" presId="urn:microsoft.com/office/officeart/2005/8/layout/hierarchy5"/>
    <dgm:cxn modelId="{4A211BA1-418B-45F5-BE7E-0AA02B25A023}" type="presOf" srcId="{EF363FA9-E0BD-4839-9A71-6463A716C580}" destId="{B9747556-AE1B-4C5C-9CF2-7EBD15FDBACF}" srcOrd="0" destOrd="0" presId="urn:microsoft.com/office/officeart/2005/8/layout/hierarchy5"/>
    <dgm:cxn modelId="{D011FAB0-A80C-48D6-BD43-BB31DF9D098A}" type="presOf" srcId="{76CB0D81-2E15-49B2-8EF2-994D083A7811}" destId="{ABC072CA-33B5-4698-A9FC-A8C7E46DD26B}" srcOrd="1" destOrd="0" presId="urn:microsoft.com/office/officeart/2005/8/layout/hierarchy5"/>
    <dgm:cxn modelId="{EBD9BD26-AA5E-4AC4-B08D-D479E0AE27EA}" type="presOf" srcId="{0B82AC12-CD8B-431F-AE8F-A9327715A4BF}" destId="{7C6236E9-FA9A-472B-B8A6-DD530FCC8BD1}" srcOrd="1" destOrd="0" presId="urn:microsoft.com/office/officeart/2005/8/layout/hierarchy5"/>
    <dgm:cxn modelId="{24E38375-E385-494D-987A-528BBB29233C}" type="presOf" srcId="{168EAB74-414F-4157-B0F1-AB0D39851463}" destId="{C4BAB441-0AB7-4286-BBF1-E7E3BCBD8A5B}" srcOrd="0" destOrd="0" presId="urn:microsoft.com/office/officeart/2005/8/layout/hierarchy5"/>
    <dgm:cxn modelId="{2579C665-8E7E-48E5-88F5-AF84767F1EF9}" srcId="{EBF3066E-D73E-4090-8D49-97A1942B9B94}" destId="{FE4C51BD-B6DA-44EF-813C-E301AA5B8F50}" srcOrd="0" destOrd="0" parTransId="{8F272CC7-6A07-4FFE-A51D-A8FA8F14EE55}" sibTransId="{D9E14F30-5C16-48D2-93CE-9DDB14BDAE0D}"/>
    <dgm:cxn modelId="{D0A7BF04-A0DC-43DA-BAA8-207CC4EEC3ED}" type="presOf" srcId="{8F01BB0C-8E20-42B3-91EF-EB8ADCD3E3CB}" destId="{0BEBD3CA-98DB-42F7-8B3B-C8ED487F206A}" srcOrd="0" destOrd="0" presId="urn:microsoft.com/office/officeart/2005/8/layout/hierarchy5"/>
    <dgm:cxn modelId="{C9DABE3B-6A7B-4962-AB7D-893F0948DE27}" srcId="{8850BB07-EB43-4075-9A81-5FD6612ED6C5}" destId="{6FE9AB7C-C1A1-4163-9A6F-0B73CD7BBF66}" srcOrd="0" destOrd="0" parTransId="{EF363FA9-E0BD-4839-9A71-6463A716C580}" sibTransId="{816C0E7E-D6BF-43E4-92AB-7B5C59B3BD07}"/>
    <dgm:cxn modelId="{CEC33F3A-6F7B-4BF3-B061-433B12691353}" srcId="{AD3A850A-8195-4DE3-AF62-0E06FE977288}" destId="{8850BB07-EB43-4075-9A81-5FD6612ED6C5}" srcOrd="1" destOrd="0" parTransId="{0B82AC12-CD8B-431F-AE8F-A9327715A4BF}" sibTransId="{F6E4697E-9D2A-4ED3-9ABA-9CE37FADB2DF}"/>
    <dgm:cxn modelId="{7DA4F6E0-22DE-4B91-9F12-1071FEB458C5}" type="presOf" srcId="{8F272CC7-6A07-4FFE-A51D-A8FA8F14EE55}" destId="{4C7DDD57-A598-4CDC-A613-793CC5D97CD4}" srcOrd="1" destOrd="0" presId="urn:microsoft.com/office/officeart/2005/8/layout/hierarchy5"/>
    <dgm:cxn modelId="{33EDBD31-6FF0-4AD6-8FCA-E7221F68C585}" type="presOf" srcId="{D0BE4254-9575-46B7-8D7A-E304BA0DF089}" destId="{3BDAA9E7-E7C1-4687-9C04-3403CC510024}" srcOrd="0" destOrd="0" presId="urn:microsoft.com/office/officeart/2005/8/layout/hierarchy5"/>
    <dgm:cxn modelId="{000BDB35-5FE6-4F1F-B088-02EBC7A6697D}" srcId="{AD3A850A-8195-4DE3-AF62-0E06FE977288}" destId="{8F01BB0C-8E20-42B3-91EF-EB8ADCD3E3CB}" srcOrd="0" destOrd="0" parTransId="{38F38F8B-136E-45A4-A0E7-DAF8BC4D8969}" sibTransId="{145BF4CB-8B1D-415B-B2B3-3C73EA6C2BA3}"/>
    <dgm:cxn modelId="{0386C3D2-BCDB-4DA3-8ADA-0BBE2DD3CF9D}" srcId="{168EAB74-414F-4157-B0F1-AB0D39851463}" destId="{76CB0D81-2E15-49B2-8EF2-994D083A7811}" srcOrd="3" destOrd="0" parTransId="{9336F626-2453-4399-95D4-6D279A26383D}" sibTransId="{3154F7BD-1472-4FE3-9438-0B36F8730A30}"/>
    <dgm:cxn modelId="{268533AA-C0C4-4DFD-AC2C-8168F7A66038}" srcId="{AD3A850A-8195-4DE3-AF62-0E06FE977288}" destId="{EBF3066E-D73E-4090-8D49-97A1942B9B94}" srcOrd="2" destOrd="0" parTransId="{10312933-8F61-4C7E-9001-94A57AB88E48}" sibTransId="{BC9A2934-8382-4C53-9921-1AA499A3D368}"/>
    <dgm:cxn modelId="{AA0CA7AE-9AF6-4FAB-8F32-5AD071DE5CEC}" srcId="{8F01BB0C-8E20-42B3-91EF-EB8ADCD3E3CB}" destId="{F0A4B342-6AE6-4828-957D-E680AE9CFF82}" srcOrd="0" destOrd="0" parTransId="{32E16B87-3C0D-48A9-99D4-A4B4D53EAB2C}" sibTransId="{0BE88923-DE15-494E-8247-321DFDE9E081}"/>
    <dgm:cxn modelId="{028F7335-DF30-415D-BB96-8CE8BBF097BD}" type="presOf" srcId="{38F38F8B-136E-45A4-A0E7-DAF8BC4D8969}" destId="{EB3E92C7-5E07-43CB-86D8-24EDB569C4F7}" srcOrd="0" destOrd="0" presId="urn:microsoft.com/office/officeart/2005/8/layout/hierarchy5"/>
    <dgm:cxn modelId="{ACEEAFC8-20DD-46A1-8674-31ACB27BD9F8}" type="presOf" srcId="{8F272CC7-6A07-4FFE-A51D-A8FA8F14EE55}" destId="{E52E7A38-B012-49A9-AF09-A4EC9EA27B43}" srcOrd="0" destOrd="0" presId="urn:microsoft.com/office/officeart/2005/8/layout/hierarchy5"/>
    <dgm:cxn modelId="{781FD851-0892-4BE4-904F-5360673B605F}" srcId="{168EAB74-414F-4157-B0F1-AB0D39851463}" destId="{D0BE4254-9575-46B7-8D7A-E304BA0DF089}" srcOrd="1" destOrd="0" parTransId="{2200B8BF-DED4-4D97-8291-1529D0E80523}" sibTransId="{3BA22C3E-AEAC-4A33-BE86-4DC8D3492A3A}"/>
    <dgm:cxn modelId="{839EF512-FEDF-4BFA-8011-E2C103682C1F}" type="presOf" srcId="{10312933-8F61-4C7E-9001-94A57AB88E48}" destId="{2C1E0BE6-E96E-420B-B21E-7369E16B5558}" srcOrd="1" destOrd="0" presId="urn:microsoft.com/office/officeart/2005/8/layout/hierarchy5"/>
    <dgm:cxn modelId="{AECB5FB0-41D0-4E41-9DC4-62E31464D5BD}" type="presParOf" srcId="{C4BAB441-0AB7-4286-BBF1-E7E3BCBD8A5B}" destId="{AEE61EFB-8722-4556-9AA5-BC99D69DA1E0}" srcOrd="0" destOrd="0" presId="urn:microsoft.com/office/officeart/2005/8/layout/hierarchy5"/>
    <dgm:cxn modelId="{FBE04D05-DD71-4C4B-BB03-208E7CA8CB88}" type="presParOf" srcId="{AEE61EFB-8722-4556-9AA5-BC99D69DA1E0}" destId="{529BBF07-02BC-4E98-B70D-D054D274DAF8}" srcOrd="0" destOrd="0" presId="urn:microsoft.com/office/officeart/2005/8/layout/hierarchy5"/>
    <dgm:cxn modelId="{5B42ABDE-086E-41F3-857D-0FE55024267B}" type="presParOf" srcId="{AEE61EFB-8722-4556-9AA5-BC99D69DA1E0}" destId="{26987009-C72E-4A8E-BF4D-EC69E189B307}" srcOrd="1" destOrd="0" presId="urn:microsoft.com/office/officeart/2005/8/layout/hierarchy5"/>
    <dgm:cxn modelId="{478DB3A7-8D7C-4EAC-8FD9-A98F3F5A8A57}" type="presParOf" srcId="{26987009-C72E-4A8E-BF4D-EC69E189B307}" destId="{060CB738-41D0-4497-A0D3-09B3D39214D9}" srcOrd="0" destOrd="0" presId="urn:microsoft.com/office/officeart/2005/8/layout/hierarchy5"/>
    <dgm:cxn modelId="{E0D16644-9618-4CD7-98BE-318FC18DB225}" type="presParOf" srcId="{060CB738-41D0-4497-A0D3-09B3D39214D9}" destId="{DD5678C6-1EED-4851-B36C-A1A9444A6166}" srcOrd="0" destOrd="0" presId="urn:microsoft.com/office/officeart/2005/8/layout/hierarchy5"/>
    <dgm:cxn modelId="{AB8F908F-DE3B-447C-813A-5E4BCFE69DE9}" type="presParOf" srcId="{060CB738-41D0-4497-A0D3-09B3D39214D9}" destId="{4752381E-79BF-48F0-A5B0-D4D729080008}" srcOrd="1" destOrd="0" presId="urn:microsoft.com/office/officeart/2005/8/layout/hierarchy5"/>
    <dgm:cxn modelId="{28CCA849-158D-4004-A243-FE573F8E1137}" type="presParOf" srcId="{4752381E-79BF-48F0-A5B0-D4D729080008}" destId="{EB3E92C7-5E07-43CB-86D8-24EDB569C4F7}" srcOrd="0" destOrd="0" presId="urn:microsoft.com/office/officeart/2005/8/layout/hierarchy5"/>
    <dgm:cxn modelId="{09D01584-FB66-4E7F-810B-1ED391A774FB}" type="presParOf" srcId="{EB3E92C7-5E07-43CB-86D8-24EDB569C4F7}" destId="{11E7913F-D95F-4C3F-8142-E9A45250C2FD}" srcOrd="0" destOrd="0" presId="urn:microsoft.com/office/officeart/2005/8/layout/hierarchy5"/>
    <dgm:cxn modelId="{36B16F44-6608-4F46-BD73-0ACF98F0E768}" type="presParOf" srcId="{4752381E-79BF-48F0-A5B0-D4D729080008}" destId="{41A51CD0-D914-4B56-8141-1BE99CB549CD}" srcOrd="1" destOrd="0" presId="urn:microsoft.com/office/officeart/2005/8/layout/hierarchy5"/>
    <dgm:cxn modelId="{199E50A9-11B9-480A-B680-0906CC8D72D4}" type="presParOf" srcId="{41A51CD0-D914-4B56-8141-1BE99CB549CD}" destId="{0BEBD3CA-98DB-42F7-8B3B-C8ED487F206A}" srcOrd="0" destOrd="0" presId="urn:microsoft.com/office/officeart/2005/8/layout/hierarchy5"/>
    <dgm:cxn modelId="{F840812E-458D-4DD9-88D2-61C78977F175}" type="presParOf" srcId="{41A51CD0-D914-4B56-8141-1BE99CB549CD}" destId="{8F5D32A0-C005-4694-B5C7-2FF99B0034AB}" srcOrd="1" destOrd="0" presId="urn:microsoft.com/office/officeart/2005/8/layout/hierarchy5"/>
    <dgm:cxn modelId="{8FB7622A-A7AB-4C6E-9FB7-EF55839EE1F7}" type="presParOf" srcId="{8F5D32A0-C005-4694-B5C7-2FF99B0034AB}" destId="{50D403A1-5929-4C9F-98D4-493F10EFCAE9}" srcOrd="0" destOrd="0" presId="urn:microsoft.com/office/officeart/2005/8/layout/hierarchy5"/>
    <dgm:cxn modelId="{8FF61DE9-0340-411F-A20A-C91B99EAD5EC}" type="presParOf" srcId="{50D403A1-5929-4C9F-98D4-493F10EFCAE9}" destId="{0BF73C94-1BB3-4E9A-8D5F-B207EFBA4421}" srcOrd="0" destOrd="0" presId="urn:microsoft.com/office/officeart/2005/8/layout/hierarchy5"/>
    <dgm:cxn modelId="{6D2FF247-9835-4292-A9AB-474683F8CF5D}" type="presParOf" srcId="{8F5D32A0-C005-4694-B5C7-2FF99B0034AB}" destId="{41C704AC-9D05-4D8B-BCBF-83A5D871DEE9}" srcOrd="1" destOrd="0" presId="urn:microsoft.com/office/officeart/2005/8/layout/hierarchy5"/>
    <dgm:cxn modelId="{A0B8A92B-DF58-40D8-81CA-F2F8DA496419}" type="presParOf" srcId="{41C704AC-9D05-4D8B-BCBF-83A5D871DEE9}" destId="{8849AA26-9A8A-4212-B325-9CDDF7E03B13}" srcOrd="0" destOrd="0" presId="urn:microsoft.com/office/officeart/2005/8/layout/hierarchy5"/>
    <dgm:cxn modelId="{18EBFD1A-459D-4E1D-BF85-9699E4724123}" type="presParOf" srcId="{41C704AC-9D05-4D8B-BCBF-83A5D871DEE9}" destId="{0BD60EA9-4DC9-4BDE-8F66-4B3E9FB5D58A}" srcOrd="1" destOrd="0" presId="urn:microsoft.com/office/officeart/2005/8/layout/hierarchy5"/>
    <dgm:cxn modelId="{DEEA5725-5035-4953-916A-7D8A7306D394}" type="presParOf" srcId="{4752381E-79BF-48F0-A5B0-D4D729080008}" destId="{4C08B5BD-BBBD-46FE-B6F9-9D16C6BDF451}" srcOrd="2" destOrd="0" presId="urn:microsoft.com/office/officeart/2005/8/layout/hierarchy5"/>
    <dgm:cxn modelId="{58B53B4D-DE95-4E00-A72C-518FD39DAB51}" type="presParOf" srcId="{4C08B5BD-BBBD-46FE-B6F9-9D16C6BDF451}" destId="{7C6236E9-FA9A-472B-B8A6-DD530FCC8BD1}" srcOrd="0" destOrd="0" presId="urn:microsoft.com/office/officeart/2005/8/layout/hierarchy5"/>
    <dgm:cxn modelId="{B9548C5E-3F14-4FF3-BE7C-AD938C5FBE50}" type="presParOf" srcId="{4752381E-79BF-48F0-A5B0-D4D729080008}" destId="{35C8CB19-8BF6-4274-880F-FDA07639D101}" srcOrd="3" destOrd="0" presId="urn:microsoft.com/office/officeart/2005/8/layout/hierarchy5"/>
    <dgm:cxn modelId="{788B7717-2E01-4FC6-8C62-1B985F2C50DF}" type="presParOf" srcId="{35C8CB19-8BF6-4274-880F-FDA07639D101}" destId="{FA7ACC2D-4173-4BC4-803D-7941C884904F}" srcOrd="0" destOrd="0" presId="urn:microsoft.com/office/officeart/2005/8/layout/hierarchy5"/>
    <dgm:cxn modelId="{14CE8FA9-612C-4479-ABDD-332FD6F33FCE}" type="presParOf" srcId="{35C8CB19-8BF6-4274-880F-FDA07639D101}" destId="{F1501AAA-AFF3-4747-AD1E-6277B1C98791}" srcOrd="1" destOrd="0" presId="urn:microsoft.com/office/officeart/2005/8/layout/hierarchy5"/>
    <dgm:cxn modelId="{36E93123-E5D9-4C20-A694-6071FA63E7F0}" type="presParOf" srcId="{F1501AAA-AFF3-4747-AD1E-6277B1C98791}" destId="{B9747556-AE1B-4C5C-9CF2-7EBD15FDBACF}" srcOrd="0" destOrd="0" presId="urn:microsoft.com/office/officeart/2005/8/layout/hierarchy5"/>
    <dgm:cxn modelId="{FBAF9E11-B371-4038-866F-2F78CF096C30}" type="presParOf" srcId="{B9747556-AE1B-4C5C-9CF2-7EBD15FDBACF}" destId="{9947C3DD-CFFA-43CE-B2A1-8595AD3DE5C3}" srcOrd="0" destOrd="0" presId="urn:microsoft.com/office/officeart/2005/8/layout/hierarchy5"/>
    <dgm:cxn modelId="{C6AD3222-C33C-4BC3-894D-618777D6495B}" type="presParOf" srcId="{F1501AAA-AFF3-4747-AD1E-6277B1C98791}" destId="{FC4B35E4-37D7-4FF5-9490-C568CDE176DC}" srcOrd="1" destOrd="0" presId="urn:microsoft.com/office/officeart/2005/8/layout/hierarchy5"/>
    <dgm:cxn modelId="{E1E6EF45-BCA7-480D-A35A-3193C3AA9EF5}" type="presParOf" srcId="{FC4B35E4-37D7-4FF5-9490-C568CDE176DC}" destId="{1B491E28-ABBF-4D00-A6BA-BDD9F3D4E087}" srcOrd="0" destOrd="0" presId="urn:microsoft.com/office/officeart/2005/8/layout/hierarchy5"/>
    <dgm:cxn modelId="{26BEE4AE-E5D9-4A40-B0F2-DC6CE880E1BC}" type="presParOf" srcId="{FC4B35E4-37D7-4FF5-9490-C568CDE176DC}" destId="{979EB370-92FF-4A2B-9B89-B3EA7C6554D6}" srcOrd="1" destOrd="0" presId="urn:microsoft.com/office/officeart/2005/8/layout/hierarchy5"/>
    <dgm:cxn modelId="{FCE35B8D-A59B-4C43-9B33-2B5347389F9B}" type="presParOf" srcId="{4752381E-79BF-48F0-A5B0-D4D729080008}" destId="{6F21746D-4D71-4DD7-ACCA-6B66B5803779}" srcOrd="4" destOrd="0" presId="urn:microsoft.com/office/officeart/2005/8/layout/hierarchy5"/>
    <dgm:cxn modelId="{0A0495AE-776C-4EB5-9B60-D2BE8CA22ECE}" type="presParOf" srcId="{6F21746D-4D71-4DD7-ACCA-6B66B5803779}" destId="{2C1E0BE6-E96E-420B-B21E-7369E16B5558}" srcOrd="0" destOrd="0" presId="urn:microsoft.com/office/officeart/2005/8/layout/hierarchy5"/>
    <dgm:cxn modelId="{3E90D3C9-E9F4-47C1-8A51-98D5D32B0B7B}" type="presParOf" srcId="{4752381E-79BF-48F0-A5B0-D4D729080008}" destId="{217CA5E3-B7A8-484C-87D1-F808E3830F1F}" srcOrd="5" destOrd="0" presId="urn:microsoft.com/office/officeart/2005/8/layout/hierarchy5"/>
    <dgm:cxn modelId="{D0B9E49F-CD9E-4096-9DA0-EFAA504AE2BE}" type="presParOf" srcId="{217CA5E3-B7A8-484C-87D1-F808E3830F1F}" destId="{0A61DB44-F345-42BF-A00D-7C0C266FFCA1}" srcOrd="0" destOrd="0" presId="urn:microsoft.com/office/officeart/2005/8/layout/hierarchy5"/>
    <dgm:cxn modelId="{8BB99E77-3975-4E84-8368-0A536A037439}" type="presParOf" srcId="{217CA5E3-B7A8-484C-87D1-F808E3830F1F}" destId="{ED164761-F947-4E0E-869F-08573ECA0AEF}" srcOrd="1" destOrd="0" presId="urn:microsoft.com/office/officeart/2005/8/layout/hierarchy5"/>
    <dgm:cxn modelId="{0E0412CE-9063-4406-B712-5389212A8308}" type="presParOf" srcId="{ED164761-F947-4E0E-869F-08573ECA0AEF}" destId="{E52E7A38-B012-49A9-AF09-A4EC9EA27B43}" srcOrd="0" destOrd="0" presId="urn:microsoft.com/office/officeart/2005/8/layout/hierarchy5"/>
    <dgm:cxn modelId="{CBE51FC7-1BD5-47EC-86A4-209BBCBC80AA}" type="presParOf" srcId="{E52E7A38-B012-49A9-AF09-A4EC9EA27B43}" destId="{4C7DDD57-A598-4CDC-A613-793CC5D97CD4}" srcOrd="0" destOrd="0" presId="urn:microsoft.com/office/officeart/2005/8/layout/hierarchy5"/>
    <dgm:cxn modelId="{85FD5435-D902-46EE-BD2B-E6BB93BCFCDD}" type="presParOf" srcId="{ED164761-F947-4E0E-869F-08573ECA0AEF}" destId="{AAC4A93B-4530-48A5-9161-29C8C68E5806}" srcOrd="1" destOrd="0" presId="urn:microsoft.com/office/officeart/2005/8/layout/hierarchy5"/>
    <dgm:cxn modelId="{9AF7005D-421D-4687-BCDB-87EC6F50659F}" type="presParOf" srcId="{AAC4A93B-4530-48A5-9161-29C8C68E5806}" destId="{CC380F52-596C-4562-AB0E-B6233F46DE50}" srcOrd="0" destOrd="0" presId="urn:microsoft.com/office/officeart/2005/8/layout/hierarchy5"/>
    <dgm:cxn modelId="{44BEEED7-E56A-4466-B221-E6CAF17E0BA9}" type="presParOf" srcId="{AAC4A93B-4530-48A5-9161-29C8C68E5806}" destId="{7F1D5EB6-D5AF-4999-B20B-4C7E558C8262}" srcOrd="1" destOrd="0" presId="urn:microsoft.com/office/officeart/2005/8/layout/hierarchy5"/>
    <dgm:cxn modelId="{CF71F193-5774-4152-B13E-82211BD926A6}" type="presParOf" srcId="{C4BAB441-0AB7-4286-BBF1-E7E3BCBD8A5B}" destId="{09D64C6F-9420-4137-87CB-EE89FAD5F9C7}" srcOrd="1" destOrd="0" presId="urn:microsoft.com/office/officeart/2005/8/layout/hierarchy5"/>
    <dgm:cxn modelId="{E58C36E2-F2D3-4C5E-9964-ECA166A24265}" type="presParOf" srcId="{09D64C6F-9420-4137-87CB-EE89FAD5F9C7}" destId="{10D42C1D-59C6-40AE-930C-A24C1A8AB19A}" srcOrd="0" destOrd="0" presId="urn:microsoft.com/office/officeart/2005/8/layout/hierarchy5"/>
    <dgm:cxn modelId="{88720831-E1EA-4C70-A481-E118DC844F89}" type="presParOf" srcId="{10D42C1D-59C6-40AE-930C-A24C1A8AB19A}" destId="{3BDAA9E7-E7C1-4687-9C04-3403CC510024}" srcOrd="0" destOrd="0" presId="urn:microsoft.com/office/officeart/2005/8/layout/hierarchy5"/>
    <dgm:cxn modelId="{180314E5-8725-4F19-960E-94389F21275B}" type="presParOf" srcId="{10D42C1D-59C6-40AE-930C-A24C1A8AB19A}" destId="{6CEA8457-86B3-441C-B31A-D32CB27AA7D9}" srcOrd="1" destOrd="0" presId="urn:microsoft.com/office/officeart/2005/8/layout/hierarchy5"/>
    <dgm:cxn modelId="{F007084C-839E-4F1A-B338-12B6A23CD8A0}" type="presParOf" srcId="{09D64C6F-9420-4137-87CB-EE89FAD5F9C7}" destId="{996E7304-BFDE-494E-85DF-F96906B23BB5}" srcOrd="1" destOrd="0" presId="urn:microsoft.com/office/officeart/2005/8/layout/hierarchy5"/>
    <dgm:cxn modelId="{71EF5959-3D8E-419A-894E-85E7934517C5}" type="presParOf" srcId="{996E7304-BFDE-494E-85DF-F96906B23BB5}" destId="{8F4B081D-545C-4CDF-B76A-E69C6A3266E3}" srcOrd="0" destOrd="0" presId="urn:microsoft.com/office/officeart/2005/8/layout/hierarchy5"/>
    <dgm:cxn modelId="{986057B2-5790-40AD-8D36-92F66AB9EBB4}" type="presParOf" srcId="{09D64C6F-9420-4137-87CB-EE89FAD5F9C7}" destId="{14C0EA4D-A0A2-4E1F-897E-391BE920754B}" srcOrd="2" destOrd="0" presId="urn:microsoft.com/office/officeart/2005/8/layout/hierarchy5"/>
    <dgm:cxn modelId="{854C70F2-98B5-4630-93EB-1311AC39492D}" type="presParOf" srcId="{14C0EA4D-A0A2-4E1F-897E-391BE920754B}" destId="{B406BF88-3EF6-4CCA-B5B5-2F637B84B9AA}" srcOrd="0" destOrd="0" presId="urn:microsoft.com/office/officeart/2005/8/layout/hierarchy5"/>
    <dgm:cxn modelId="{85CDEE79-827D-44CB-8A51-8AF4EC1D7B83}" type="presParOf" srcId="{14C0EA4D-A0A2-4E1F-897E-391BE920754B}" destId="{92C328C2-7B8F-489D-8256-FAA5E255ECD0}" srcOrd="1" destOrd="0" presId="urn:microsoft.com/office/officeart/2005/8/layout/hierarchy5"/>
    <dgm:cxn modelId="{3E091B24-BBB4-4F29-99C5-DC794F0034C1}" type="presParOf" srcId="{09D64C6F-9420-4137-87CB-EE89FAD5F9C7}" destId="{E5EE7177-4749-4E54-8380-4578C8620726}" srcOrd="3" destOrd="0" presId="urn:microsoft.com/office/officeart/2005/8/layout/hierarchy5"/>
    <dgm:cxn modelId="{7CD9F6DD-5608-4AE1-9947-E4FDEC05029B}" type="presParOf" srcId="{E5EE7177-4749-4E54-8380-4578C8620726}" destId="{EEC20DB9-E3E1-40C0-B6BB-339F30965DCD}" srcOrd="0" destOrd="0" presId="urn:microsoft.com/office/officeart/2005/8/layout/hierarchy5"/>
    <dgm:cxn modelId="{5EC11C2C-D15C-4914-8F0A-BC90DA03171B}" type="presParOf" srcId="{09D64C6F-9420-4137-87CB-EE89FAD5F9C7}" destId="{35345999-D51C-4AA6-859C-20D2942CED8A}" srcOrd="4" destOrd="0" presId="urn:microsoft.com/office/officeart/2005/8/layout/hierarchy5"/>
    <dgm:cxn modelId="{5E2FC41B-8EAA-457D-B472-C3CAFFF53D55}" type="presParOf" srcId="{35345999-D51C-4AA6-859C-20D2942CED8A}" destId="{C17E6F9F-AAAA-48C9-AA91-A27C635FEE5D}" srcOrd="0" destOrd="0" presId="urn:microsoft.com/office/officeart/2005/8/layout/hierarchy5"/>
    <dgm:cxn modelId="{0FF01241-CEEA-43BB-9DD7-22C5926E6DCB}" type="presParOf" srcId="{35345999-D51C-4AA6-859C-20D2942CED8A}" destId="{ABC072CA-33B5-4698-A9FC-A8C7E46DD26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8EAB74-414F-4157-B0F1-AB0D3985146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zh-CN" altLang="en-US"/>
        </a:p>
      </dgm:t>
    </dgm:pt>
    <dgm:pt modelId="{AD3A850A-8195-4DE3-AF62-0E06FE977288}">
      <dgm:prSet phldrT="[文本]" custT="1"/>
      <dgm:spPr>
        <a:solidFill>
          <a:srgbClr val="18478F"/>
        </a:solidFill>
      </dgm:spPr>
      <dgm:t>
        <a:bodyPr/>
        <a:lstStyle/>
        <a:p>
          <a:pPr>
            <a:spcAft>
              <a:spcPts val="0"/>
            </a:spcAft>
          </a:pPr>
          <a:r>
            <a:rPr lang="zh-CN" altLang="en-US" sz="1800" dirty="0">
              <a:solidFill>
                <a:prstClr val="white"/>
              </a:solidFill>
              <a:latin typeface="方正黑体简体" panose="02010601030101010101" pitchFamily="2" charset="-122"/>
              <a:ea typeface="方正黑体简体" panose="02010601030101010101" pitchFamily="2" charset="-122"/>
              <a:cs typeface="+mn-ea"/>
              <a:sym typeface="+mn-lt"/>
            </a:rPr>
            <a:t>批发和零售业</a:t>
          </a:r>
          <a:endParaRPr lang="en-US" altLang="zh-CN" sz="1800" dirty="0">
            <a:solidFill>
              <a:prstClr val="white"/>
            </a:solidFill>
            <a:latin typeface="方正黑体简体" panose="02010601030101010101" pitchFamily="2" charset="-122"/>
            <a:ea typeface="方正黑体简体" panose="02010601030101010101" pitchFamily="2" charset="-122"/>
            <a:cs typeface="+mn-ea"/>
            <a:sym typeface="+mn-lt"/>
          </a:endParaRPr>
        </a:p>
        <a:p>
          <a:pPr>
            <a:spcAft>
              <a:spcPts val="0"/>
            </a:spcAft>
          </a:pPr>
          <a:r>
            <a:rPr lang="zh-CN" altLang="en-US" sz="1800" dirty="0">
              <a:solidFill>
                <a:prstClr val="white"/>
              </a:solidFill>
              <a:latin typeface="方正黑体简体" panose="02010601030101010101" pitchFamily="2" charset="-122"/>
              <a:ea typeface="方正黑体简体" panose="02010601030101010101" pitchFamily="2" charset="-122"/>
              <a:cs typeface="+mn-ea"/>
              <a:sym typeface="+mn-lt"/>
            </a:rPr>
            <a:t>产业活动单位</a:t>
          </a:r>
          <a:endParaRPr lang="en-US" altLang="zh-CN" sz="1800" dirty="0">
            <a:solidFill>
              <a:prstClr val="white"/>
            </a:solidFill>
            <a:latin typeface="方正黑体简体" panose="02010601030101010101" pitchFamily="2" charset="-122"/>
            <a:ea typeface="方正黑体简体" panose="02010601030101010101" pitchFamily="2" charset="-122"/>
            <a:cs typeface="+mn-ea"/>
            <a:sym typeface="+mn-lt"/>
          </a:endParaRPr>
        </a:p>
        <a:p>
          <a:pPr>
            <a:spcAft>
              <a:spcPts val="0"/>
            </a:spcAft>
          </a:pPr>
          <a:r>
            <a:rPr lang="zh-CN" altLang="en-US" sz="1200" dirty="0">
              <a:solidFill>
                <a:srgbClr val="FFC000"/>
              </a:solidFill>
              <a:latin typeface="方正黑体简体" panose="02010601030101010101" pitchFamily="2" charset="-122"/>
              <a:ea typeface="方正黑体简体" panose="02010601030101010101" pitchFamily="2" charset="-122"/>
              <a:cs typeface="+mn-ea"/>
              <a:sym typeface="+mn-lt"/>
            </a:rPr>
            <a:t>非批发和零售业法人单位附营的</a:t>
          </a:r>
          <a:endParaRPr lang="en-US" altLang="zh-CN" sz="1200" dirty="0">
            <a:solidFill>
              <a:srgbClr val="FFC000"/>
            </a:solidFill>
            <a:latin typeface="方正黑体简体" panose="02010601030101010101" pitchFamily="2" charset="-122"/>
            <a:ea typeface="方正黑体简体" panose="02010601030101010101" pitchFamily="2" charset="-122"/>
            <a:cs typeface="+mn-ea"/>
            <a:sym typeface="+mn-lt"/>
          </a:endParaRPr>
        </a:p>
        <a:p>
          <a:pPr>
            <a:spcAft>
              <a:spcPts val="0"/>
            </a:spcAft>
          </a:pPr>
          <a:r>
            <a:rPr lang="zh-CN" altLang="en-US" sz="1200" dirty="0">
              <a:solidFill>
                <a:srgbClr val="FFC000"/>
              </a:solidFill>
              <a:latin typeface="方正黑体简体" panose="02010601030101010101" pitchFamily="2" charset="-122"/>
              <a:ea typeface="方正黑体简体" panose="02010601030101010101" pitchFamily="2" charset="-122"/>
              <a:cs typeface="+mn-ea"/>
              <a:sym typeface="+mn-lt"/>
            </a:rPr>
            <a:t>限额以上批发和零售业产业活动单位</a:t>
          </a:r>
          <a:endParaRPr lang="zh-CN" altLang="en-US" sz="1200" dirty="0">
            <a:solidFill>
              <a:srgbClr val="FFC000"/>
            </a:solidFill>
            <a:ea typeface="方正黑体简体"/>
          </a:endParaRPr>
        </a:p>
      </dgm:t>
    </dgm:pt>
    <dgm:pt modelId="{53EBAB33-03F4-4205-8B71-AF8307E00B3E}" cxnId="{56249550-8145-4045-AA1A-3BE634568785}" type="parTrans">
      <dgm:prSet/>
      <dgm:spPr/>
      <dgm:t>
        <a:bodyPr/>
        <a:lstStyle/>
        <a:p>
          <a:endParaRPr lang="zh-CN" altLang="en-US"/>
        </a:p>
      </dgm:t>
    </dgm:pt>
    <dgm:pt modelId="{B9991E9C-8161-47BC-8FA7-61642C0DB671}" cxnId="{56249550-8145-4045-AA1A-3BE634568785}" type="sibTrans">
      <dgm:prSet/>
      <dgm:spPr/>
      <dgm:t>
        <a:bodyPr/>
        <a:lstStyle/>
        <a:p>
          <a:endParaRPr lang="zh-CN" altLang="en-US"/>
        </a:p>
      </dgm:t>
    </dgm:pt>
    <dgm:pt modelId="{D0BE4254-9575-46B7-8D7A-E304BA0DF089}">
      <dgm:prSet phldrT="[文本]" custT="1"/>
      <dgm:spPr/>
      <dgm:t>
        <a:bodyPr/>
        <a:lstStyle/>
        <a:p>
          <a:r>
            <a:rPr lang="zh-CN" altLang="en-US" sz="1800" dirty="0">
              <a:ea typeface="方正黑体简体"/>
            </a:rPr>
            <a:t>专业</a:t>
          </a:r>
        </a:p>
      </dgm:t>
    </dgm:pt>
    <dgm:pt modelId="{2200B8BF-DED4-4D97-8291-1529D0E80523}" cxnId="{781FD851-0892-4BE4-904F-5360673B605F}" type="parTrans">
      <dgm:prSet/>
      <dgm:spPr/>
      <dgm:t>
        <a:bodyPr/>
        <a:lstStyle/>
        <a:p>
          <a:endParaRPr lang="zh-CN" altLang="en-US"/>
        </a:p>
      </dgm:t>
    </dgm:pt>
    <dgm:pt modelId="{3BA22C3E-AEAC-4A33-BE86-4DC8D3492A3A}" cxnId="{781FD851-0892-4BE4-904F-5360673B605F}" type="sibTrans">
      <dgm:prSet/>
      <dgm:spPr/>
      <dgm:t>
        <a:bodyPr/>
        <a:lstStyle/>
        <a:p>
          <a:endParaRPr lang="zh-CN" altLang="en-US"/>
        </a:p>
      </dgm:t>
    </dgm:pt>
    <dgm:pt modelId="{6DBCBF82-8170-45F4-BC26-F712D62A7C25}">
      <dgm:prSet phldrT="[文本]" custT="1"/>
      <dgm:spPr/>
      <dgm:t>
        <a:bodyPr/>
        <a:lstStyle/>
        <a:p>
          <a:r>
            <a:rPr lang="zh-CN" altLang="en-US" sz="1800" dirty="0">
              <a:ea typeface="方正黑体简体"/>
            </a:rPr>
            <a:t>材料类型</a:t>
          </a:r>
        </a:p>
      </dgm:t>
    </dgm:pt>
    <dgm:pt modelId="{A5F2DF46-A85F-4FA2-8F78-693D00C3BDD9}" cxnId="{170DD5BA-75C1-41A6-BE7D-F93235F33F4A}" type="parTrans">
      <dgm:prSet/>
      <dgm:spPr/>
      <dgm:t>
        <a:bodyPr/>
        <a:lstStyle/>
        <a:p>
          <a:endParaRPr lang="zh-CN" altLang="en-US"/>
        </a:p>
      </dgm:t>
    </dgm:pt>
    <dgm:pt modelId="{713ABBC7-0D1C-4920-9722-F7857DB80C53}" cxnId="{170DD5BA-75C1-41A6-BE7D-F93235F33F4A}" type="sibTrans">
      <dgm:prSet/>
      <dgm:spPr/>
      <dgm:t>
        <a:bodyPr/>
        <a:lstStyle/>
        <a:p>
          <a:endParaRPr lang="zh-CN" altLang="en-US"/>
        </a:p>
      </dgm:t>
    </dgm:pt>
    <dgm:pt modelId="{76CB0D81-2E15-49B2-8EF2-994D083A7811}">
      <dgm:prSet phldrT="[文本]" custT="1"/>
      <dgm:spPr/>
      <dgm:t>
        <a:bodyPr/>
        <a:lstStyle/>
        <a:p>
          <a:r>
            <a:rPr lang="zh-CN" altLang="en-US" sz="1800" dirty="0">
              <a:ea typeface="方正黑体简体"/>
            </a:rPr>
            <a:t>报送要求</a:t>
          </a:r>
        </a:p>
      </dgm:t>
    </dgm:pt>
    <dgm:pt modelId="{9336F626-2453-4399-95D4-6D279A26383D}" cxnId="{0386C3D2-BCDB-4DA3-8ADA-0BBE2DD3CF9D}" type="parTrans">
      <dgm:prSet/>
      <dgm:spPr/>
      <dgm:t>
        <a:bodyPr/>
        <a:lstStyle/>
        <a:p>
          <a:endParaRPr lang="zh-CN" altLang="en-US"/>
        </a:p>
      </dgm:t>
    </dgm:pt>
    <dgm:pt modelId="{3154F7BD-1472-4FE3-9438-0B36F8730A30}" cxnId="{0386C3D2-BCDB-4DA3-8ADA-0BBE2DD3CF9D}" type="sibTrans">
      <dgm:prSet/>
      <dgm:spPr/>
      <dgm:t>
        <a:bodyPr/>
        <a:lstStyle/>
        <a:p>
          <a:endParaRPr lang="zh-CN" altLang="en-US"/>
        </a:p>
      </dgm:t>
    </dgm:pt>
    <dgm:pt modelId="{8F01BB0C-8E20-42B3-91EF-EB8ADCD3E3CB}">
      <dgm:prSet phldrT="[文本]" custT="1"/>
      <dgm:spPr>
        <a:solidFill>
          <a:srgbClr val="18478F"/>
        </a:solidFill>
      </dgm:spPr>
      <dgm:t>
        <a:bodyPr/>
        <a:lstStyle/>
        <a:p>
          <a:pPr algn="l"/>
          <a:r>
            <a:rPr lang="en-US" altLang="zh-CN" sz="1400" dirty="0">
              <a:solidFill>
                <a:prstClr val="white"/>
              </a:solidFill>
              <a:latin typeface="方正黑体简体" panose="02010601030101010101" pitchFamily="2" charset="-122"/>
              <a:ea typeface="方正黑体简体" panose="02010601030101010101" pitchFamily="2" charset="-122"/>
              <a:cs typeface="+mn-ea"/>
              <a:sym typeface="+mn-lt"/>
            </a:rPr>
            <a:t>《</a:t>
          </a:r>
          <a:r>
            <a:rPr lang="zh-CN" altLang="en-US" sz="1400" dirty="0">
              <a:solidFill>
                <a:prstClr val="white"/>
              </a:solidFill>
              <a:latin typeface="方正黑体简体" panose="02010601030101010101" pitchFamily="2" charset="-122"/>
              <a:ea typeface="方正黑体简体" panose="02010601030101010101" pitchFamily="2" charset="-122"/>
              <a:cs typeface="+mn-ea"/>
              <a:sym typeface="+mn-lt"/>
            </a:rPr>
            <a:t>批发和零售业产业活动单位（个体经营户）商品销售和库存</a:t>
          </a:r>
          <a:r>
            <a:rPr lang="en-US" altLang="zh-CN" sz="1400" dirty="0">
              <a:solidFill>
                <a:prstClr val="white"/>
              </a:solidFill>
              <a:latin typeface="方正黑体简体" panose="02010601030101010101" pitchFamily="2" charset="-122"/>
              <a:ea typeface="方正黑体简体" panose="02010601030101010101" pitchFamily="2" charset="-122"/>
              <a:cs typeface="+mn-ea"/>
              <a:sym typeface="+mn-lt"/>
            </a:rPr>
            <a:t>》</a:t>
          </a:r>
        </a:p>
        <a:p>
          <a:pPr algn="l"/>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a:t>
          </a:r>
          <a:r>
            <a:rPr lang="en-US" altLang="zh-CN" sz="1400" dirty="0">
              <a:solidFill>
                <a:srgbClr val="FFC000"/>
              </a:solidFill>
              <a:latin typeface="方正黑体简体" panose="02010601030101010101" pitchFamily="2" charset="-122"/>
              <a:ea typeface="方正黑体简体" panose="02010601030101010101" pitchFamily="2" charset="-122"/>
              <a:cs typeface="+mn-ea"/>
              <a:sym typeface="+mn-lt"/>
            </a:rPr>
            <a:t>E204-3</a:t>
          </a:r>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表）</a:t>
          </a:r>
          <a:endParaRPr lang="zh-CN" altLang="en-US" sz="1400" dirty="0">
            <a:ea typeface="方正黑体简体"/>
          </a:endParaRPr>
        </a:p>
      </dgm:t>
    </dgm:pt>
    <dgm:pt modelId="{38F38F8B-136E-45A4-A0E7-DAF8BC4D8969}" cxnId="{000BDB35-5FE6-4F1F-B088-02EBC7A6697D}" type="parTrans">
      <dgm:prSet/>
      <dgm:spPr/>
      <dgm:t>
        <a:bodyPr/>
        <a:lstStyle/>
        <a:p>
          <a:endParaRPr lang="zh-CN" altLang="en-US"/>
        </a:p>
      </dgm:t>
    </dgm:pt>
    <dgm:pt modelId="{145BF4CB-8B1D-415B-B2B3-3C73EA6C2BA3}" cxnId="{000BDB35-5FE6-4F1F-B088-02EBC7A6697D}" type="sibTrans">
      <dgm:prSet/>
      <dgm:spPr/>
      <dgm:t>
        <a:bodyPr/>
        <a:lstStyle/>
        <a:p>
          <a:endParaRPr lang="zh-CN" altLang="en-US"/>
        </a:p>
      </dgm:t>
    </dgm:pt>
    <dgm:pt modelId="{F0A4B342-6AE6-4828-957D-E680AE9CFF82}">
      <dgm:prSet phldrT="[文本]" custT="1"/>
      <dgm:spPr>
        <a:solidFill>
          <a:srgbClr val="18478F"/>
        </a:solidFill>
      </dgm:spPr>
      <dgm:t>
        <a:bodyPr/>
        <a:lstStyle/>
        <a:p>
          <a:pPr algn="l">
            <a:lnSpc>
              <a:spcPct val="70000"/>
            </a:lnSpc>
          </a:pPr>
          <a:r>
            <a:rPr lang="zh-CN" altLang="en-US" sz="1400" dirty="0">
              <a:solidFill>
                <a:prstClr val="white"/>
              </a:solidFill>
              <a:latin typeface="方正黑体简体" panose="02010601030101010101" pitchFamily="2" charset="-122"/>
              <a:ea typeface="方正黑体简体" panose="02010601030101010101" pitchFamily="2" charset="-122"/>
              <a:cs typeface="+mn-ea"/>
              <a:sym typeface="+mn-lt"/>
            </a:rPr>
            <a:t> 最近</a:t>
          </a:r>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连续</a:t>
          </a:r>
          <a:r>
            <a:rPr lang="en-US" altLang="zh-CN" sz="1400" dirty="0">
              <a:solidFill>
                <a:srgbClr val="FFC000"/>
              </a:solidFill>
              <a:latin typeface="方正黑体简体" panose="02010601030101010101" pitchFamily="2" charset="-122"/>
              <a:ea typeface="方正黑体简体" panose="02010601030101010101" pitchFamily="2" charset="-122"/>
              <a:cs typeface="+mn-ea"/>
              <a:sym typeface="+mn-lt"/>
            </a:rPr>
            <a:t>3</a:t>
          </a:r>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个月</a:t>
          </a:r>
          <a:endParaRPr lang="zh-CN" altLang="en-US" sz="1400" dirty="0">
            <a:ea typeface="方正黑体简体"/>
          </a:endParaRPr>
        </a:p>
      </dgm:t>
    </dgm:pt>
    <dgm:pt modelId="{32E16B87-3C0D-48A9-99D4-A4B4D53EAB2C}" cxnId="{AA0CA7AE-9AF6-4FAB-8F32-5AD071DE5CEC}" type="parTrans">
      <dgm:prSet/>
      <dgm:spPr/>
      <dgm:t>
        <a:bodyPr/>
        <a:lstStyle/>
        <a:p>
          <a:endParaRPr lang="zh-CN" altLang="en-US"/>
        </a:p>
      </dgm:t>
    </dgm:pt>
    <dgm:pt modelId="{0BE88923-DE15-494E-8247-321DFDE9E081}" cxnId="{AA0CA7AE-9AF6-4FAB-8F32-5AD071DE5CEC}" type="sibTrans">
      <dgm:prSet/>
      <dgm:spPr/>
      <dgm:t>
        <a:bodyPr/>
        <a:lstStyle/>
        <a:p>
          <a:endParaRPr lang="zh-CN" altLang="en-US"/>
        </a:p>
      </dgm:t>
    </dgm:pt>
    <dgm:pt modelId="{C4BAB441-0AB7-4286-BBF1-E7E3BCBD8A5B}" type="pres">
      <dgm:prSet presAssocID="{168EAB74-414F-4157-B0F1-AB0D39851463}" presName="mainComposite" presStyleCnt="0">
        <dgm:presLayoutVars>
          <dgm:chPref val="1"/>
          <dgm:dir/>
          <dgm:animOne val="branch"/>
          <dgm:animLvl val="lvl"/>
          <dgm:resizeHandles val="exact"/>
        </dgm:presLayoutVars>
      </dgm:prSet>
      <dgm:spPr/>
      <dgm:t>
        <a:bodyPr/>
        <a:lstStyle/>
        <a:p>
          <a:endParaRPr lang="zh-CN" altLang="en-US"/>
        </a:p>
      </dgm:t>
    </dgm:pt>
    <dgm:pt modelId="{AEE61EFB-8722-4556-9AA5-BC99D69DA1E0}" type="pres">
      <dgm:prSet presAssocID="{168EAB74-414F-4157-B0F1-AB0D39851463}" presName="hierFlow" presStyleCnt="0"/>
      <dgm:spPr/>
    </dgm:pt>
    <dgm:pt modelId="{529BBF07-02BC-4E98-B70D-D054D274DAF8}" type="pres">
      <dgm:prSet presAssocID="{168EAB74-414F-4157-B0F1-AB0D39851463}" presName="firstBuf" presStyleCnt="0"/>
      <dgm:spPr/>
    </dgm:pt>
    <dgm:pt modelId="{26987009-C72E-4A8E-BF4D-EC69E189B307}" type="pres">
      <dgm:prSet presAssocID="{168EAB74-414F-4157-B0F1-AB0D39851463}" presName="hierChild1" presStyleCnt="0">
        <dgm:presLayoutVars>
          <dgm:chPref val="1"/>
          <dgm:animOne val="branch"/>
          <dgm:animLvl val="lvl"/>
        </dgm:presLayoutVars>
      </dgm:prSet>
      <dgm:spPr/>
    </dgm:pt>
    <dgm:pt modelId="{060CB738-41D0-4497-A0D3-09B3D39214D9}" type="pres">
      <dgm:prSet presAssocID="{AD3A850A-8195-4DE3-AF62-0E06FE977288}" presName="Name17" presStyleCnt="0"/>
      <dgm:spPr/>
    </dgm:pt>
    <dgm:pt modelId="{DD5678C6-1EED-4851-B36C-A1A9444A6166}" type="pres">
      <dgm:prSet presAssocID="{AD3A850A-8195-4DE3-AF62-0E06FE977288}" presName="level1Shape" presStyleLbl="node0" presStyleIdx="0" presStyleCnt="1" custScaleX="261531" custScaleY="228584" custLinFactY="-100000" custLinFactNeighborX="561" custLinFactNeighborY="-136955">
        <dgm:presLayoutVars>
          <dgm:chPref val="3"/>
        </dgm:presLayoutVars>
      </dgm:prSet>
      <dgm:spPr/>
      <dgm:t>
        <a:bodyPr/>
        <a:lstStyle/>
        <a:p>
          <a:endParaRPr lang="zh-CN" altLang="en-US"/>
        </a:p>
      </dgm:t>
    </dgm:pt>
    <dgm:pt modelId="{4752381E-79BF-48F0-A5B0-D4D729080008}" type="pres">
      <dgm:prSet presAssocID="{AD3A850A-8195-4DE3-AF62-0E06FE977288}" presName="hierChild2" presStyleCnt="0"/>
      <dgm:spPr/>
    </dgm:pt>
    <dgm:pt modelId="{EB3E92C7-5E07-43CB-86D8-24EDB569C4F7}" type="pres">
      <dgm:prSet presAssocID="{38F38F8B-136E-45A4-A0E7-DAF8BC4D8969}" presName="Name25" presStyleLbl="parChTrans1D2" presStyleIdx="0" presStyleCnt="1" custScaleX="2000000"/>
      <dgm:spPr/>
      <dgm:t>
        <a:bodyPr/>
        <a:lstStyle/>
        <a:p>
          <a:endParaRPr lang="zh-CN" altLang="en-US"/>
        </a:p>
      </dgm:t>
    </dgm:pt>
    <dgm:pt modelId="{11E7913F-D95F-4C3F-8142-E9A45250C2FD}" type="pres">
      <dgm:prSet presAssocID="{38F38F8B-136E-45A4-A0E7-DAF8BC4D8969}" presName="connTx" presStyleLbl="parChTrans1D2" presStyleIdx="0" presStyleCnt="1"/>
      <dgm:spPr/>
      <dgm:t>
        <a:bodyPr/>
        <a:lstStyle/>
        <a:p>
          <a:endParaRPr lang="zh-CN" altLang="en-US"/>
        </a:p>
      </dgm:t>
    </dgm:pt>
    <dgm:pt modelId="{41A51CD0-D914-4B56-8141-1BE99CB549CD}" type="pres">
      <dgm:prSet presAssocID="{8F01BB0C-8E20-42B3-91EF-EB8ADCD3E3CB}" presName="Name30" presStyleCnt="0"/>
      <dgm:spPr/>
    </dgm:pt>
    <dgm:pt modelId="{0BEBD3CA-98DB-42F7-8B3B-C8ED487F206A}" type="pres">
      <dgm:prSet presAssocID="{8F01BB0C-8E20-42B3-91EF-EB8ADCD3E3CB}" presName="level2Shape" presStyleLbl="node2" presStyleIdx="0" presStyleCnt="1" custScaleX="288103" custScaleY="231435" custLinFactY="-100000" custLinFactNeighborX="-1284" custLinFactNeighborY="-138463"/>
      <dgm:spPr/>
      <dgm:t>
        <a:bodyPr/>
        <a:lstStyle/>
        <a:p>
          <a:endParaRPr lang="zh-CN" altLang="en-US"/>
        </a:p>
      </dgm:t>
    </dgm:pt>
    <dgm:pt modelId="{8F5D32A0-C005-4694-B5C7-2FF99B0034AB}" type="pres">
      <dgm:prSet presAssocID="{8F01BB0C-8E20-42B3-91EF-EB8ADCD3E3CB}" presName="hierChild3" presStyleCnt="0"/>
      <dgm:spPr/>
    </dgm:pt>
    <dgm:pt modelId="{50D403A1-5929-4C9F-98D4-493F10EFCAE9}" type="pres">
      <dgm:prSet presAssocID="{32E16B87-3C0D-48A9-99D4-A4B4D53EAB2C}" presName="Name25" presStyleLbl="parChTrans1D3" presStyleIdx="0" presStyleCnt="1" custScaleX="2000000"/>
      <dgm:spPr/>
      <dgm:t>
        <a:bodyPr/>
        <a:lstStyle/>
        <a:p>
          <a:endParaRPr lang="zh-CN" altLang="en-US"/>
        </a:p>
      </dgm:t>
    </dgm:pt>
    <dgm:pt modelId="{0BF73C94-1BB3-4E9A-8D5F-B207EFBA4421}" type="pres">
      <dgm:prSet presAssocID="{32E16B87-3C0D-48A9-99D4-A4B4D53EAB2C}" presName="connTx" presStyleLbl="parChTrans1D3" presStyleIdx="0" presStyleCnt="1"/>
      <dgm:spPr/>
      <dgm:t>
        <a:bodyPr/>
        <a:lstStyle/>
        <a:p>
          <a:endParaRPr lang="zh-CN" altLang="en-US"/>
        </a:p>
      </dgm:t>
    </dgm:pt>
    <dgm:pt modelId="{41C704AC-9D05-4D8B-BCBF-83A5D871DEE9}" type="pres">
      <dgm:prSet presAssocID="{F0A4B342-6AE6-4828-957D-E680AE9CFF82}" presName="Name30" presStyleCnt="0"/>
      <dgm:spPr/>
    </dgm:pt>
    <dgm:pt modelId="{8849AA26-9A8A-4212-B325-9CDDF7E03B13}" type="pres">
      <dgm:prSet presAssocID="{F0A4B342-6AE6-4828-957D-E680AE9CFF82}" presName="level2Shape" presStyleLbl="node3" presStyleIdx="0" presStyleCnt="1" custScaleX="357398" custScaleY="232644" custLinFactY="-100000" custLinFactNeighborX="-11968" custLinFactNeighborY="-139384"/>
      <dgm:spPr/>
      <dgm:t>
        <a:bodyPr/>
        <a:lstStyle/>
        <a:p>
          <a:endParaRPr lang="zh-CN" altLang="en-US"/>
        </a:p>
      </dgm:t>
    </dgm:pt>
    <dgm:pt modelId="{0BD60EA9-4DC9-4BDE-8F66-4B3E9FB5D58A}" type="pres">
      <dgm:prSet presAssocID="{F0A4B342-6AE6-4828-957D-E680AE9CFF82}" presName="hierChild3" presStyleCnt="0"/>
      <dgm:spPr/>
    </dgm:pt>
    <dgm:pt modelId="{09D64C6F-9420-4137-87CB-EE89FAD5F9C7}" type="pres">
      <dgm:prSet presAssocID="{168EAB74-414F-4157-B0F1-AB0D39851463}" presName="bgShapesFlow" presStyleCnt="0"/>
      <dgm:spPr/>
    </dgm:pt>
    <dgm:pt modelId="{10D42C1D-59C6-40AE-930C-A24C1A8AB19A}" type="pres">
      <dgm:prSet presAssocID="{D0BE4254-9575-46B7-8D7A-E304BA0DF089}" presName="rectComp" presStyleCnt="0"/>
      <dgm:spPr/>
    </dgm:pt>
    <dgm:pt modelId="{3BDAA9E7-E7C1-4687-9C04-3403CC510024}" type="pres">
      <dgm:prSet presAssocID="{D0BE4254-9575-46B7-8D7A-E304BA0DF089}" presName="bgRect" presStyleLbl="bgShp" presStyleIdx="0" presStyleCnt="3" custScaleX="238148" custScaleY="100000"/>
      <dgm:spPr/>
      <dgm:t>
        <a:bodyPr/>
        <a:lstStyle/>
        <a:p>
          <a:endParaRPr lang="zh-CN" altLang="en-US"/>
        </a:p>
      </dgm:t>
    </dgm:pt>
    <dgm:pt modelId="{6CEA8457-86B3-441C-B31A-D32CB27AA7D9}" type="pres">
      <dgm:prSet presAssocID="{D0BE4254-9575-46B7-8D7A-E304BA0DF089}" presName="bgRectTx" presStyleLbl="bgShp" presStyleIdx="0" presStyleCnt="3">
        <dgm:presLayoutVars>
          <dgm:bulletEnabled val="1"/>
        </dgm:presLayoutVars>
      </dgm:prSet>
      <dgm:spPr/>
      <dgm:t>
        <a:bodyPr/>
        <a:lstStyle/>
        <a:p>
          <a:endParaRPr lang="zh-CN" altLang="en-US"/>
        </a:p>
      </dgm:t>
    </dgm:pt>
    <dgm:pt modelId="{996E7304-BFDE-494E-85DF-F96906B23BB5}" type="pres">
      <dgm:prSet presAssocID="{D0BE4254-9575-46B7-8D7A-E304BA0DF089}" presName="spComp" presStyleCnt="0"/>
      <dgm:spPr/>
    </dgm:pt>
    <dgm:pt modelId="{8F4B081D-545C-4CDF-B76A-E69C6A3266E3}" type="pres">
      <dgm:prSet presAssocID="{D0BE4254-9575-46B7-8D7A-E304BA0DF089}" presName="hSp" presStyleCnt="0"/>
      <dgm:spPr/>
    </dgm:pt>
    <dgm:pt modelId="{14C0EA4D-A0A2-4E1F-897E-391BE920754B}" type="pres">
      <dgm:prSet presAssocID="{6DBCBF82-8170-45F4-BC26-F712D62A7C25}" presName="rectComp" presStyleCnt="0"/>
      <dgm:spPr/>
    </dgm:pt>
    <dgm:pt modelId="{B406BF88-3EF6-4CCA-B5B5-2F637B84B9AA}" type="pres">
      <dgm:prSet presAssocID="{6DBCBF82-8170-45F4-BC26-F712D62A7C25}" presName="bgRect" presStyleLbl="bgShp" presStyleIdx="1" presStyleCnt="3" custScaleX="264538" custScaleY="100000" custLinFactNeighborX="-10719"/>
      <dgm:spPr/>
      <dgm:t>
        <a:bodyPr/>
        <a:lstStyle/>
        <a:p>
          <a:endParaRPr lang="zh-CN" altLang="en-US"/>
        </a:p>
      </dgm:t>
    </dgm:pt>
    <dgm:pt modelId="{92C328C2-7B8F-489D-8256-FAA5E255ECD0}" type="pres">
      <dgm:prSet presAssocID="{6DBCBF82-8170-45F4-BC26-F712D62A7C25}" presName="bgRectTx" presStyleLbl="bgShp" presStyleIdx="1" presStyleCnt="3">
        <dgm:presLayoutVars>
          <dgm:bulletEnabled val="1"/>
        </dgm:presLayoutVars>
      </dgm:prSet>
      <dgm:spPr/>
      <dgm:t>
        <a:bodyPr/>
        <a:lstStyle/>
        <a:p>
          <a:endParaRPr lang="zh-CN" altLang="en-US"/>
        </a:p>
      </dgm:t>
    </dgm:pt>
    <dgm:pt modelId="{E5EE7177-4749-4E54-8380-4578C8620726}" type="pres">
      <dgm:prSet presAssocID="{6DBCBF82-8170-45F4-BC26-F712D62A7C25}" presName="spComp" presStyleCnt="0"/>
      <dgm:spPr/>
    </dgm:pt>
    <dgm:pt modelId="{EEC20DB9-E3E1-40C0-B6BB-339F30965DCD}" type="pres">
      <dgm:prSet presAssocID="{6DBCBF82-8170-45F4-BC26-F712D62A7C25}" presName="hSp" presStyleCnt="0"/>
      <dgm:spPr/>
    </dgm:pt>
    <dgm:pt modelId="{35345999-D51C-4AA6-859C-20D2942CED8A}" type="pres">
      <dgm:prSet presAssocID="{76CB0D81-2E15-49B2-8EF2-994D083A7811}" presName="rectComp" presStyleCnt="0"/>
      <dgm:spPr/>
    </dgm:pt>
    <dgm:pt modelId="{C17E6F9F-AAAA-48C9-AA91-A27C635FEE5D}" type="pres">
      <dgm:prSet presAssocID="{76CB0D81-2E15-49B2-8EF2-994D083A7811}" presName="bgRect" presStyleLbl="bgShp" presStyleIdx="2" presStyleCnt="3" custScaleX="317168" custScaleY="100000" custLinFactNeighborX="-20167" custLinFactNeighborY="842"/>
      <dgm:spPr/>
      <dgm:t>
        <a:bodyPr/>
        <a:lstStyle/>
        <a:p>
          <a:endParaRPr lang="zh-CN" altLang="en-US"/>
        </a:p>
      </dgm:t>
    </dgm:pt>
    <dgm:pt modelId="{ABC072CA-33B5-4698-A9FC-A8C7E46DD26B}" type="pres">
      <dgm:prSet presAssocID="{76CB0D81-2E15-49B2-8EF2-994D083A7811}" presName="bgRectTx" presStyleLbl="bgShp" presStyleIdx="2" presStyleCnt="3">
        <dgm:presLayoutVars>
          <dgm:bulletEnabled val="1"/>
        </dgm:presLayoutVars>
      </dgm:prSet>
      <dgm:spPr/>
      <dgm:t>
        <a:bodyPr/>
        <a:lstStyle/>
        <a:p>
          <a:endParaRPr lang="zh-CN" altLang="en-US"/>
        </a:p>
      </dgm:t>
    </dgm:pt>
  </dgm:ptLst>
  <dgm:cxnLst>
    <dgm:cxn modelId="{785F9EFB-9C41-498A-9E2B-FF7D088A4421}" type="presOf" srcId="{6DBCBF82-8170-45F4-BC26-F712D62A7C25}" destId="{B406BF88-3EF6-4CCA-B5B5-2F637B84B9AA}" srcOrd="0" destOrd="0" presId="urn:microsoft.com/office/officeart/2005/8/layout/hierarchy5"/>
    <dgm:cxn modelId="{AA0CA7AE-9AF6-4FAB-8F32-5AD071DE5CEC}" srcId="{8F01BB0C-8E20-42B3-91EF-EB8ADCD3E3CB}" destId="{F0A4B342-6AE6-4828-957D-E680AE9CFF82}" srcOrd="0" destOrd="0" parTransId="{32E16B87-3C0D-48A9-99D4-A4B4D53EAB2C}" sibTransId="{0BE88923-DE15-494E-8247-321DFDE9E081}"/>
    <dgm:cxn modelId="{56249550-8145-4045-AA1A-3BE634568785}" srcId="{168EAB74-414F-4157-B0F1-AB0D39851463}" destId="{AD3A850A-8195-4DE3-AF62-0E06FE977288}" srcOrd="0" destOrd="0" parTransId="{53EBAB33-03F4-4205-8B71-AF8307E00B3E}" sibTransId="{B9991E9C-8161-47BC-8FA7-61642C0DB671}"/>
    <dgm:cxn modelId="{6B362EB4-CBE2-4580-A3ED-771510924EC6}" type="presOf" srcId="{38F38F8B-136E-45A4-A0E7-DAF8BC4D8969}" destId="{EB3E92C7-5E07-43CB-86D8-24EDB569C4F7}" srcOrd="0" destOrd="0" presId="urn:microsoft.com/office/officeart/2005/8/layout/hierarchy5"/>
    <dgm:cxn modelId="{BA723301-9F12-42BF-919D-99463AA98035}" type="presOf" srcId="{D0BE4254-9575-46B7-8D7A-E304BA0DF089}" destId="{6CEA8457-86B3-441C-B31A-D32CB27AA7D9}" srcOrd="1" destOrd="0" presId="urn:microsoft.com/office/officeart/2005/8/layout/hierarchy5"/>
    <dgm:cxn modelId="{9ACF41ED-A9F1-490A-964E-C1A5190B325C}" type="presOf" srcId="{6DBCBF82-8170-45F4-BC26-F712D62A7C25}" destId="{92C328C2-7B8F-489D-8256-FAA5E255ECD0}" srcOrd="1" destOrd="0" presId="urn:microsoft.com/office/officeart/2005/8/layout/hierarchy5"/>
    <dgm:cxn modelId="{47E7824F-2089-42D5-9A1C-7C67E46035E1}" type="presOf" srcId="{76CB0D81-2E15-49B2-8EF2-994D083A7811}" destId="{ABC072CA-33B5-4698-A9FC-A8C7E46DD26B}" srcOrd="1" destOrd="0" presId="urn:microsoft.com/office/officeart/2005/8/layout/hierarchy5"/>
    <dgm:cxn modelId="{69508E5D-D849-4A46-8C8A-9518C307BAA3}" type="presOf" srcId="{38F38F8B-136E-45A4-A0E7-DAF8BC4D8969}" destId="{11E7913F-D95F-4C3F-8142-E9A45250C2FD}" srcOrd="1" destOrd="0" presId="urn:microsoft.com/office/officeart/2005/8/layout/hierarchy5"/>
    <dgm:cxn modelId="{0386C3D2-BCDB-4DA3-8ADA-0BBE2DD3CF9D}" srcId="{168EAB74-414F-4157-B0F1-AB0D39851463}" destId="{76CB0D81-2E15-49B2-8EF2-994D083A7811}" srcOrd="3" destOrd="0" parTransId="{9336F626-2453-4399-95D4-6D279A26383D}" sibTransId="{3154F7BD-1472-4FE3-9438-0B36F8730A30}"/>
    <dgm:cxn modelId="{781FD851-0892-4BE4-904F-5360673B605F}" srcId="{168EAB74-414F-4157-B0F1-AB0D39851463}" destId="{D0BE4254-9575-46B7-8D7A-E304BA0DF089}" srcOrd="1" destOrd="0" parTransId="{2200B8BF-DED4-4D97-8291-1529D0E80523}" sibTransId="{3BA22C3E-AEAC-4A33-BE86-4DC8D3492A3A}"/>
    <dgm:cxn modelId="{E5463924-B121-4AD7-B601-DA5583BCABD2}" type="presOf" srcId="{D0BE4254-9575-46B7-8D7A-E304BA0DF089}" destId="{3BDAA9E7-E7C1-4687-9C04-3403CC510024}" srcOrd="0" destOrd="0" presId="urn:microsoft.com/office/officeart/2005/8/layout/hierarchy5"/>
    <dgm:cxn modelId="{C75B9640-DDC9-4D8C-8A57-BE9E9FA86CB1}" type="presOf" srcId="{AD3A850A-8195-4DE3-AF62-0E06FE977288}" destId="{DD5678C6-1EED-4851-B36C-A1A9444A6166}" srcOrd="0" destOrd="0" presId="urn:microsoft.com/office/officeart/2005/8/layout/hierarchy5"/>
    <dgm:cxn modelId="{8FC7B375-611C-44D6-99DA-D6F2C8657C3B}" type="presOf" srcId="{32E16B87-3C0D-48A9-99D4-A4B4D53EAB2C}" destId="{50D403A1-5929-4C9F-98D4-493F10EFCAE9}" srcOrd="0" destOrd="0" presId="urn:microsoft.com/office/officeart/2005/8/layout/hierarchy5"/>
    <dgm:cxn modelId="{12EFD430-3D02-48EE-90A9-2B873C1CE772}" type="presOf" srcId="{168EAB74-414F-4157-B0F1-AB0D39851463}" destId="{C4BAB441-0AB7-4286-BBF1-E7E3BCBD8A5B}" srcOrd="0" destOrd="0" presId="urn:microsoft.com/office/officeart/2005/8/layout/hierarchy5"/>
    <dgm:cxn modelId="{000BDB35-5FE6-4F1F-B088-02EBC7A6697D}" srcId="{AD3A850A-8195-4DE3-AF62-0E06FE977288}" destId="{8F01BB0C-8E20-42B3-91EF-EB8ADCD3E3CB}" srcOrd="0" destOrd="0" parTransId="{38F38F8B-136E-45A4-A0E7-DAF8BC4D8969}" sibTransId="{145BF4CB-8B1D-415B-B2B3-3C73EA6C2BA3}"/>
    <dgm:cxn modelId="{BB513D4F-BD99-492A-919B-BC153BF147B9}" type="presOf" srcId="{32E16B87-3C0D-48A9-99D4-A4B4D53EAB2C}" destId="{0BF73C94-1BB3-4E9A-8D5F-B207EFBA4421}" srcOrd="1" destOrd="0" presId="urn:microsoft.com/office/officeart/2005/8/layout/hierarchy5"/>
    <dgm:cxn modelId="{CC174D15-9DC7-42F1-AB64-2D21CC0C7E71}" type="presOf" srcId="{8F01BB0C-8E20-42B3-91EF-EB8ADCD3E3CB}" destId="{0BEBD3CA-98DB-42F7-8B3B-C8ED487F206A}" srcOrd="0" destOrd="0" presId="urn:microsoft.com/office/officeart/2005/8/layout/hierarchy5"/>
    <dgm:cxn modelId="{43C6621F-6300-469C-8400-93AB1B5F6EE9}" type="presOf" srcId="{F0A4B342-6AE6-4828-957D-E680AE9CFF82}" destId="{8849AA26-9A8A-4212-B325-9CDDF7E03B13}" srcOrd="0" destOrd="0" presId="urn:microsoft.com/office/officeart/2005/8/layout/hierarchy5"/>
    <dgm:cxn modelId="{170DD5BA-75C1-41A6-BE7D-F93235F33F4A}" srcId="{168EAB74-414F-4157-B0F1-AB0D39851463}" destId="{6DBCBF82-8170-45F4-BC26-F712D62A7C25}" srcOrd="2" destOrd="0" parTransId="{A5F2DF46-A85F-4FA2-8F78-693D00C3BDD9}" sibTransId="{713ABBC7-0D1C-4920-9722-F7857DB80C53}"/>
    <dgm:cxn modelId="{11A2AD54-7872-4952-A955-644C72D031CA}" type="presOf" srcId="{76CB0D81-2E15-49B2-8EF2-994D083A7811}" destId="{C17E6F9F-AAAA-48C9-AA91-A27C635FEE5D}" srcOrd="0" destOrd="0" presId="urn:microsoft.com/office/officeart/2005/8/layout/hierarchy5"/>
    <dgm:cxn modelId="{840BDF08-1D3E-4EE0-B6A7-FA6AD2F48AE3}" type="presParOf" srcId="{C4BAB441-0AB7-4286-BBF1-E7E3BCBD8A5B}" destId="{AEE61EFB-8722-4556-9AA5-BC99D69DA1E0}" srcOrd="0" destOrd="0" presId="urn:microsoft.com/office/officeart/2005/8/layout/hierarchy5"/>
    <dgm:cxn modelId="{A66123AA-5134-4B2A-BC6C-EF7B676CE701}" type="presParOf" srcId="{AEE61EFB-8722-4556-9AA5-BC99D69DA1E0}" destId="{529BBF07-02BC-4E98-B70D-D054D274DAF8}" srcOrd="0" destOrd="0" presId="urn:microsoft.com/office/officeart/2005/8/layout/hierarchy5"/>
    <dgm:cxn modelId="{BD1C83F0-5386-48DE-B4EE-9F3B7B5AA10F}" type="presParOf" srcId="{AEE61EFB-8722-4556-9AA5-BC99D69DA1E0}" destId="{26987009-C72E-4A8E-BF4D-EC69E189B307}" srcOrd="1" destOrd="0" presId="urn:microsoft.com/office/officeart/2005/8/layout/hierarchy5"/>
    <dgm:cxn modelId="{727A23D9-EFBF-4C37-A308-DBD932036B85}" type="presParOf" srcId="{26987009-C72E-4A8E-BF4D-EC69E189B307}" destId="{060CB738-41D0-4497-A0D3-09B3D39214D9}" srcOrd="0" destOrd="0" presId="urn:microsoft.com/office/officeart/2005/8/layout/hierarchy5"/>
    <dgm:cxn modelId="{70DE0A95-BC3F-4A0A-8360-EAEA692F48BD}" type="presParOf" srcId="{060CB738-41D0-4497-A0D3-09B3D39214D9}" destId="{DD5678C6-1EED-4851-B36C-A1A9444A6166}" srcOrd="0" destOrd="0" presId="urn:microsoft.com/office/officeart/2005/8/layout/hierarchy5"/>
    <dgm:cxn modelId="{1DD5BE05-B0D0-4D2E-B697-9433E535B9EC}" type="presParOf" srcId="{060CB738-41D0-4497-A0D3-09B3D39214D9}" destId="{4752381E-79BF-48F0-A5B0-D4D729080008}" srcOrd="1" destOrd="0" presId="urn:microsoft.com/office/officeart/2005/8/layout/hierarchy5"/>
    <dgm:cxn modelId="{F404A3CE-9242-4F1A-9A46-F62A97F2DDAD}" type="presParOf" srcId="{4752381E-79BF-48F0-A5B0-D4D729080008}" destId="{EB3E92C7-5E07-43CB-86D8-24EDB569C4F7}" srcOrd="0" destOrd="0" presId="urn:microsoft.com/office/officeart/2005/8/layout/hierarchy5"/>
    <dgm:cxn modelId="{F5D94E4E-64AE-4CA8-94AF-0E022EE9C4F2}" type="presParOf" srcId="{EB3E92C7-5E07-43CB-86D8-24EDB569C4F7}" destId="{11E7913F-D95F-4C3F-8142-E9A45250C2FD}" srcOrd="0" destOrd="0" presId="urn:microsoft.com/office/officeart/2005/8/layout/hierarchy5"/>
    <dgm:cxn modelId="{41DE59BA-F44C-4B1C-A509-55B61FDDCFF7}" type="presParOf" srcId="{4752381E-79BF-48F0-A5B0-D4D729080008}" destId="{41A51CD0-D914-4B56-8141-1BE99CB549CD}" srcOrd="1" destOrd="0" presId="urn:microsoft.com/office/officeart/2005/8/layout/hierarchy5"/>
    <dgm:cxn modelId="{3DB76FC3-0C14-4CB8-B564-8F2CE7791FA0}" type="presParOf" srcId="{41A51CD0-D914-4B56-8141-1BE99CB549CD}" destId="{0BEBD3CA-98DB-42F7-8B3B-C8ED487F206A}" srcOrd="0" destOrd="0" presId="urn:microsoft.com/office/officeart/2005/8/layout/hierarchy5"/>
    <dgm:cxn modelId="{7D5438A0-338F-49A0-9E55-CA7E5DDCDC16}" type="presParOf" srcId="{41A51CD0-D914-4B56-8141-1BE99CB549CD}" destId="{8F5D32A0-C005-4694-B5C7-2FF99B0034AB}" srcOrd="1" destOrd="0" presId="urn:microsoft.com/office/officeart/2005/8/layout/hierarchy5"/>
    <dgm:cxn modelId="{596DF0D9-2CCA-4204-A919-857673D2202D}" type="presParOf" srcId="{8F5D32A0-C005-4694-B5C7-2FF99B0034AB}" destId="{50D403A1-5929-4C9F-98D4-493F10EFCAE9}" srcOrd="0" destOrd="0" presId="urn:microsoft.com/office/officeart/2005/8/layout/hierarchy5"/>
    <dgm:cxn modelId="{B09AE5D1-F7A0-471F-A523-E732E7D97B42}" type="presParOf" srcId="{50D403A1-5929-4C9F-98D4-493F10EFCAE9}" destId="{0BF73C94-1BB3-4E9A-8D5F-B207EFBA4421}" srcOrd="0" destOrd="0" presId="urn:microsoft.com/office/officeart/2005/8/layout/hierarchy5"/>
    <dgm:cxn modelId="{B57F44B2-6E83-472E-8485-090A947BCFC8}" type="presParOf" srcId="{8F5D32A0-C005-4694-B5C7-2FF99B0034AB}" destId="{41C704AC-9D05-4D8B-BCBF-83A5D871DEE9}" srcOrd="1" destOrd="0" presId="urn:microsoft.com/office/officeart/2005/8/layout/hierarchy5"/>
    <dgm:cxn modelId="{116DA463-E7C8-4319-921A-2A514E072B50}" type="presParOf" srcId="{41C704AC-9D05-4D8B-BCBF-83A5D871DEE9}" destId="{8849AA26-9A8A-4212-B325-9CDDF7E03B13}" srcOrd="0" destOrd="0" presId="urn:microsoft.com/office/officeart/2005/8/layout/hierarchy5"/>
    <dgm:cxn modelId="{0DA8C798-1516-4688-8DB4-9D2A6548E5FD}" type="presParOf" srcId="{41C704AC-9D05-4D8B-BCBF-83A5D871DEE9}" destId="{0BD60EA9-4DC9-4BDE-8F66-4B3E9FB5D58A}" srcOrd="1" destOrd="0" presId="urn:microsoft.com/office/officeart/2005/8/layout/hierarchy5"/>
    <dgm:cxn modelId="{7CD745F7-7A51-4099-A6BD-3F999F46E6A4}" type="presParOf" srcId="{C4BAB441-0AB7-4286-BBF1-E7E3BCBD8A5B}" destId="{09D64C6F-9420-4137-87CB-EE89FAD5F9C7}" srcOrd="1" destOrd="0" presId="urn:microsoft.com/office/officeart/2005/8/layout/hierarchy5"/>
    <dgm:cxn modelId="{634B7CF9-D0E5-4F61-AFAB-59DCE155423A}" type="presParOf" srcId="{09D64C6F-9420-4137-87CB-EE89FAD5F9C7}" destId="{10D42C1D-59C6-40AE-930C-A24C1A8AB19A}" srcOrd="0" destOrd="0" presId="urn:microsoft.com/office/officeart/2005/8/layout/hierarchy5"/>
    <dgm:cxn modelId="{8C3791DA-853D-4593-B5E1-80D4C1B50B99}" type="presParOf" srcId="{10D42C1D-59C6-40AE-930C-A24C1A8AB19A}" destId="{3BDAA9E7-E7C1-4687-9C04-3403CC510024}" srcOrd="0" destOrd="0" presId="urn:microsoft.com/office/officeart/2005/8/layout/hierarchy5"/>
    <dgm:cxn modelId="{765CE790-0BA8-4F83-9800-F4383FF27139}" type="presParOf" srcId="{10D42C1D-59C6-40AE-930C-A24C1A8AB19A}" destId="{6CEA8457-86B3-441C-B31A-D32CB27AA7D9}" srcOrd="1" destOrd="0" presId="urn:microsoft.com/office/officeart/2005/8/layout/hierarchy5"/>
    <dgm:cxn modelId="{6717A429-EA06-48C1-B543-64069975540C}" type="presParOf" srcId="{09D64C6F-9420-4137-87CB-EE89FAD5F9C7}" destId="{996E7304-BFDE-494E-85DF-F96906B23BB5}" srcOrd="1" destOrd="0" presId="urn:microsoft.com/office/officeart/2005/8/layout/hierarchy5"/>
    <dgm:cxn modelId="{1530FAB4-5237-4DCD-BE91-806935D38714}" type="presParOf" srcId="{996E7304-BFDE-494E-85DF-F96906B23BB5}" destId="{8F4B081D-545C-4CDF-B76A-E69C6A3266E3}" srcOrd="0" destOrd="0" presId="urn:microsoft.com/office/officeart/2005/8/layout/hierarchy5"/>
    <dgm:cxn modelId="{0E02EAC9-84DF-45A0-9B8E-52ABF51A434B}" type="presParOf" srcId="{09D64C6F-9420-4137-87CB-EE89FAD5F9C7}" destId="{14C0EA4D-A0A2-4E1F-897E-391BE920754B}" srcOrd="2" destOrd="0" presId="urn:microsoft.com/office/officeart/2005/8/layout/hierarchy5"/>
    <dgm:cxn modelId="{09B06CA6-FBF7-446F-A584-28EF18A3E362}" type="presParOf" srcId="{14C0EA4D-A0A2-4E1F-897E-391BE920754B}" destId="{B406BF88-3EF6-4CCA-B5B5-2F637B84B9AA}" srcOrd="0" destOrd="0" presId="urn:microsoft.com/office/officeart/2005/8/layout/hierarchy5"/>
    <dgm:cxn modelId="{394EFF97-63B9-4AD0-B9F1-4A1E6AE22ABF}" type="presParOf" srcId="{14C0EA4D-A0A2-4E1F-897E-391BE920754B}" destId="{92C328C2-7B8F-489D-8256-FAA5E255ECD0}" srcOrd="1" destOrd="0" presId="urn:microsoft.com/office/officeart/2005/8/layout/hierarchy5"/>
    <dgm:cxn modelId="{EA8ED2B5-8363-4E0B-887D-8C10A9AC2746}" type="presParOf" srcId="{09D64C6F-9420-4137-87CB-EE89FAD5F9C7}" destId="{E5EE7177-4749-4E54-8380-4578C8620726}" srcOrd="3" destOrd="0" presId="urn:microsoft.com/office/officeart/2005/8/layout/hierarchy5"/>
    <dgm:cxn modelId="{03E2E753-B462-4FA7-86C3-AB7760677046}" type="presParOf" srcId="{E5EE7177-4749-4E54-8380-4578C8620726}" destId="{EEC20DB9-E3E1-40C0-B6BB-339F30965DCD}" srcOrd="0" destOrd="0" presId="urn:microsoft.com/office/officeart/2005/8/layout/hierarchy5"/>
    <dgm:cxn modelId="{6D57EAFE-DDC4-4983-9FBB-153201759B9D}" type="presParOf" srcId="{09D64C6F-9420-4137-87CB-EE89FAD5F9C7}" destId="{35345999-D51C-4AA6-859C-20D2942CED8A}" srcOrd="4" destOrd="0" presId="urn:microsoft.com/office/officeart/2005/8/layout/hierarchy5"/>
    <dgm:cxn modelId="{C6E357EF-9B58-49FA-9C81-BE73EBDEA534}" type="presParOf" srcId="{35345999-D51C-4AA6-859C-20D2942CED8A}" destId="{C17E6F9F-AAAA-48C9-AA91-A27C635FEE5D}" srcOrd="0" destOrd="0" presId="urn:microsoft.com/office/officeart/2005/8/layout/hierarchy5"/>
    <dgm:cxn modelId="{149DD75D-15E9-4E85-965A-4A2665E1E160}" type="presParOf" srcId="{35345999-D51C-4AA6-859C-20D2942CED8A}" destId="{ABC072CA-33B5-4698-A9FC-A8C7E46DD26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8EAB74-414F-4157-B0F1-AB0D3985146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zh-CN" altLang="en-US"/>
        </a:p>
      </dgm:t>
    </dgm:pt>
    <dgm:pt modelId="{AD3A850A-8195-4DE3-AF62-0E06FE977288}">
      <dgm:prSet phldrT="[文本]" custT="1"/>
      <dgm:spPr>
        <a:solidFill>
          <a:srgbClr val="18478F"/>
        </a:solidFill>
      </dgm:spPr>
      <dgm:t>
        <a:bodyPr/>
        <a:lstStyle/>
        <a:p>
          <a:pPr>
            <a:spcAft>
              <a:spcPts val="0"/>
            </a:spcAft>
          </a:pPr>
          <a:r>
            <a:rPr lang="zh-CN" altLang="en-US" sz="1800" dirty="0">
              <a:solidFill>
                <a:prstClr val="white"/>
              </a:solidFill>
              <a:latin typeface="方正黑体简体" panose="02010601030101010101" pitchFamily="2" charset="-122"/>
              <a:ea typeface="方正黑体简体" panose="02010601030101010101" pitchFamily="2" charset="-122"/>
              <a:cs typeface="+mn-ea"/>
              <a:sym typeface="+mn-lt"/>
            </a:rPr>
            <a:t>住宿和餐饮业</a:t>
          </a:r>
          <a:endParaRPr lang="en-US" altLang="zh-CN" sz="1800" dirty="0">
            <a:solidFill>
              <a:prstClr val="white"/>
            </a:solidFill>
            <a:latin typeface="方正黑体简体" panose="02010601030101010101" pitchFamily="2" charset="-122"/>
            <a:ea typeface="方正黑体简体" panose="02010601030101010101" pitchFamily="2" charset="-122"/>
            <a:cs typeface="+mn-ea"/>
            <a:sym typeface="+mn-lt"/>
          </a:endParaRPr>
        </a:p>
        <a:p>
          <a:pPr>
            <a:spcAft>
              <a:spcPts val="0"/>
            </a:spcAft>
          </a:pPr>
          <a:r>
            <a:rPr lang="zh-CN" altLang="en-US" sz="1800" dirty="0">
              <a:solidFill>
                <a:prstClr val="white"/>
              </a:solidFill>
              <a:latin typeface="方正黑体简体" panose="02010601030101010101" pitchFamily="2" charset="-122"/>
              <a:ea typeface="方正黑体简体" panose="02010601030101010101" pitchFamily="2" charset="-122"/>
              <a:cs typeface="+mn-ea"/>
              <a:sym typeface="+mn-lt"/>
            </a:rPr>
            <a:t>产业活动单位</a:t>
          </a:r>
          <a:endParaRPr lang="en-US" altLang="zh-CN" sz="1800" dirty="0">
            <a:solidFill>
              <a:prstClr val="white"/>
            </a:solidFill>
            <a:latin typeface="方正黑体简体" panose="02010601030101010101" pitchFamily="2" charset="-122"/>
            <a:ea typeface="方正黑体简体" panose="02010601030101010101" pitchFamily="2" charset="-122"/>
            <a:cs typeface="+mn-ea"/>
            <a:sym typeface="+mn-lt"/>
          </a:endParaRPr>
        </a:p>
        <a:p>
          <a:pPr>
            <a:spcAft>
              <a:spcPts val="0"/>
            </a:spcAft>
          </a:pPr>
          <a:r>
            <a:rPr lang="zh-CN" altLang="en-US" sz="1200" dirty="0">
              <a:solidFill>
                <a:srgbClr val="FFC000"/>
              </a:solidFill>
              <a:latin typeface="方正黑体简体" panose="02010601030101010101" pitchFamily="2" charset="-122"/>
              <a:ea typeface="方正黑体简体" panose="02010601030101010101" pitchFamily="2" charset="-122"/>
              <a:cs typeface="+mn-ea"/>
              <a:sym typeface="+mn-lt"/>
            </a:rPr>
            <a:t>非住宿和餐饮业法人单位附营的</a:t>
          </a:r>
          <a:endParaRPr lang="en-US" altLang="zh-CN" sz="1200" dirty="0">
            <a:solidFill>
              <a:srgbClr val="FFC000"/>
            </a:solidFill>
            <a:latin typeface="方正黑体简体" panose="02010601030101010101" pitchFamily="2" charset="-122"/>
            <a:ea typeface="方正黑体简体" panose="02010601030101010101" pitchFamily="2" charset="-122"/>
            <a:cs typeface="+mn-ea"/>
            <a:sym typeface="+mn-lt"/>
          </a:endParaRPr>
        </a:p>
        <a:p>
          <a:pPr>
            <a:spcAft>
              <a:spcPts val="0"/>
            </a:spcAft>
          </a:pPr>
          <a:r>
            <a:rPr lang="zh-CN" altLang="en-US" sz="1200" dirty="0">
              <a:solidFill>
                <a:srgbClr val="FFC000"/>
              </a:solidFill>
              <a:latin typeface="方正黑体简体" panose="02010601030101010101" pitchFamily="2" charset="-122"/>
              <a:ea typeface="方正黑体简体" panose="02010601030101010101" pitchFamily="2" charset="-122"/>
              <a:cs typeface="+mn-ea"/>
              <a:sym typeface="+mn-lt"/>
            </a:rPr>
            <a:t>限额以上住宿和餐饮业产业活动单位</a:t>
          </a:r>
          <a:endParaRPr lang="zh-CN" altLang="en-US" sz="1200" dirty="0">
            <a:solidFill>
              <a:srgbClr val="FFC000"/>
            </a:solidFill>
            <a:ea typeface="方正黑体简体"/>
          </a:endParaRPr>
        </a:p>
      </dgm:t>
    </dgm:pt>
    <dgm:pt modelId="{53EBAB33-03F4-4205-8B71-AF8307E00B3E}" cxnId="{56249550-8145-4045-AA1A-3BE634568785}" type="parTrans">
      <dgm:prSet/>
      <dgm:spPr/>
      <dgm:t>
        <a:bodyPr/>
        <a:lstStyle/>
        <a:p>
          <a:endParaRPr lang="zh-CN" altLang="en-US"/>
        </a:p>
      </dgm:t>
    </dgm:pt>
    <dgm:pt modelId="{B9991E9C-8161-47BC-8FA7-61642C0DB671}" cxnId="{56249550-8145-4045-AA1A-3BE634568785}" type="sibTrans">
      <dgm:prSet/>
      <dgm:spPr/>
      <dgm:t>
        <a:bodyPr/>
        <a:lstStyle/>
        <a:p>
          <a:endParaRPr lang="zh-CN" altLang="en-US"/>
        </a:p>
      </dgm:t>
    </dgm:pt>
    <dgm:pt modelId="{D0BE4254-9575-46B7-8D7A-E304BA0DF089}">
      <dgm:prSet phldrT="[文本]" custT="1"/>
      <dgm:spPr/>
      <dgm:t>
        <a:bodyPr/>
        <a:lstStyle/>
        <a:p>
          <a:r>
            <a:rPr lang="zh-CN" altLang="en-US" sz="1800" dirty="0">
              <a:ea typeface="方正黑体简体"/>
            </a:rPr>
            <a:t>专业</a:t>
          </a:r>
        </a:p>
      </dgm:t>
    </dgm:pt>
    <dgm:pt modelId="{2200B8BF-DED4-4D97-8291-1529D0E80523}" cxnId="{781FD851-0892-4BE4-904F-5360673B605F}" type="parTrans">
      <dgm:prSet/>
      <dgm:spPr/>
      <dgm:t>
        <a:bodyPr/>
        <a:lstStyle/>
        <a:p>
          <a:endParaRPr lang="zh-CN" altLang="en-US"/>
        </a:p>
      </dgm:t>
    </dgm:pt>
    <dgm:pt modelId="{3BA22C3E-AEAC-4A33-BE86-4DC8D3492A3A}" cxnId="{781FD851-0892-4BE4-904F-5360673B605F}" type="sibTrans">
      <dgm:prSet/>
      <dgm:spPr/>
      <dgm:t>
        <a:bodyPr/>
        <a:lstStyle/>
        <a:p>
          <a:endParaRPr lang="zh-CN" altLang="en-US"/>
        </a:p>
      </dgm:t>
    </dgm:pt>
    <dgm:pt modelId="{6DBCBF82-8170-45F4-BC26-F712D62A7C25}">
      <dgm:prSet phldrT="[文本]" custT="1"/>
      <dgm:spPr/>
      <dgm:t>
        <a:bodyPr/>
        <a:lstStyle/>
        <a:p>
          <a:r>
            <a:rPr lang="zh-CN" altLang="en-US" sz="1800" dirty="0">
              <a:ea typeface="方正黑体简体"/>
            </a:rPr>
            <a:t>材料类型</a:t>
          </a:r>
        </a:p>
      </dgm:t>
    </dgm:pt>
    <dgm:pt modelId="{A5F2DF46-A85F-4FA2-8F78-693D00C3BDD9}" cxnId="{170DD5BA-75C1-41A6-BE7D-F93235F33F4A}" type="parTrans">
      <dgm:prSet/>
      <dgm:spPr/>
      <dgm:t>
        <a:bodyPr/>
        <a:lstStyle/>
        <a:p>
          <a:endParaRPr lang="zh-CN" altLang="en-US"/>
        </a:p>
      </dgm:t>
    </dgm:pt>
    <dgm:pt modelId="{713ABBC7-0D1C-4920-9722-F7857DB80C53}" cxnId="{170DD5BA-75C1-41A6-BE7D-F93235F33F4A}" type="sibTrans">
      <dgm:prSet/>
      <dgm:spPr/>
      <dgm:t>
        <a:bodyPr/>
        <a:lstStyle/>
        <a:p>
          <a:endParaRPr lang="zh-CN" altLang="en-US"/>
        </a:p>
      </dgm:t>
    </dgm:pt>
    <dgm:pt modelId="{76CB0D81-2E15-49B2-8EF2-994D083A7811}">
      <dgm:prSet phldrT="[文本]" custT="1"/>
      <dgm:spPr/>
      <dgm:t>
        <a:bodyPr/>
        <a:lstStyle/>
        <a:p>
          <a:r>
            <a:rPr lang="zh-CN" altLang="en-US" sz="1800" dirty="0">
              <a:ea typeface="方正黑体简体"/>
            </a:rPr>
            <a:t>报送要求</a:t>
          </a:r>
        </a:p>
      </dgm:t>
    </dgm:pt>
    <dgm:pt modelId="{9336F626-2453-4399-95D4-6D279A26383D}" cxnId="{0386C3D2-BCDB-4DA3-8ADA-0BBE2DD3CF9D}" type="parTrans">
      <dgm:prSet/>
      <dgm:spPr/>
      <dgm:t>
        <a:bodyPr/>
        <a:lstStyle/>
        <a:p>
          <a:endParaRPr lang="zh-CN" altLang="en-US"/>
        </a:p>
      </dgm:t>
    </dgm:pt>
    <dgm:pt modelId="{3154F7BD-1472-4FE3-9438-0B36F8730A30}" cxnId="{0386C3D2-BCDB-4DA3-8ADA-0BBE2DD3CF9D}" type="sibTrans">
      <dgm:prSet/>
      <dgm:spPr/>
      <dgm:t>
        <a:bodyPr/>
        <a:lstStyle/>
        <a:p>
          <a:endParaRPr lang="zh-CN" altLang="en-US"/>
        </a:p>
      </dgm:t>
    </dgm:pt>
    <dgm:pt modelId="{8F01BB0C-8E20-42B3-91EF-EB8ADCD3E3CB}">
      <dgm:prSet phldrT="[文本]" custT="1"/>
      <dgm:spPr>
        <a:solidFill>
          <a:srgbClr val="18478F"/>
        </a:solidFill>
      </dgm:spPr>
      <dgm:t>
        <a:bodyPr/>
        <a:lstStyle/>
        <a:p>
          <a:pPr algn="l"/>
          <a:r>
            <a:rPr lang="en-US" altLang="zh-CN" sz="1400" dirty="0">
              <a:solidFill>
                <a:prstClr val="white"/>
              </a:solidFill>
              <a:latin typeface="方正黑体简体" panose="02010601030101010101" pitchFamily="2" charset="-122"/>
              <a:ea typeface="方正黑体简体" panose="02010601030101010101" pitchFamily="2" charset="-122"/>
              <a:cs typeface="+mn-ea"/>
              <a:sym typeface="+mn-lt"/>
            </a:rPr>
            <a:t>《</a:t>
          </a:r>
          <a:r>
            <a:rPr lang="zh-CN" altLang="en-US" sz="1400" dirty="0">
              <a:solidFill>
                <a:prstClr val="white"/>
              </a:solidFill>
              <a:latin typeface="方正黑体简体" panose="02010601030101010101" pitchFamily="2" charset="-122"/>
              <a:ea typeface="方正黑体简体" panose="02010601030101010101" pitchFamily="2" charset="-122"/>
              <a:cs typeface="+mn-ea"/>
              <a:sym typeface="+mn-lt"/>
            </a:rPr>
            <a:t>住宿和餐饮业产业活动单位（个体经营户）经营情况表</a:t>
          </a:r>
          <a:r>
            <a:rPr lang="en-US" altLang="zh-CN" sz="1400" dirty="0">
              <a:solidFill>
                <a:prstClr val="white"/>
              </a:solidFill>
              <a:latin typeface="方正黑体简体" panose="02010601030101010101" pitchFamily="2" charset="-122"/>
              <a:ea typeface="方正黑体简体" panose="02010601030101010101" pitchFamily="2" charset="-122"/>
              <a:cs typeface="+mn-ea"/>
              <a:sym typeface="+mn-lt"/>
            </a:rPr>
            <a:t>》</a:t>
          </a:r>
        </a:p>
        <a:p>
          <a:pPr algn="l"/>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a:t>
          </a:r>
          <a:r>
            <a:rPr lang="en-US" altLang="zh-CN" sz="1400" dirty="0">
              <a:solidFill>
                <a:srgbClr val="FFC000"/>
              </a:solidFill>
              <a:latin typeface="方正黑体简体" panose="02010601030101010101" pitchFamily="2" charset="-122"/>
              <a:ea typeface="方正黑体简体" panose="02010601030101010101" pitchFamily="2" charset="-122"/>
              <a:cs typeface="+mn-ea"/>
              <a:sym typeface="+mn-lt"/>
            </a:rPr>
            <a:t>S204-3</a:t>
          </a:r>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表）</a:t>
          </a:r>
          <a:endParaRPr lang="zh-CN" altLang="en-US" sz="1400" dirty="0">
            <a:ea typeface="方正黑体简体"/>
          </a:endParaRPr>
        </a:p>
      </dgm:t>
    </dgm:pt>
    <dgm:pt modelId="{38F38F8B-136E-45A4-A0E7-DAF8BC4D8969}" cxnId="{000BDB35-5FE6-4F1F-B088-02EBC7A6697D}" type="parTrans">
      <dgm:prSet/>
      <dgm:spPr/>
      <dgm:t>
        <a:bodyPr/>
        <a:lstStyle/>
        <a:p>
          <a:endParaRPr lang="zh-CN" altLang="en-US"/>
        </a:p>
      </dgm:t>
    </dgm:pt>
    <dgm:pt modelId="{145BF4CB-8B1D-415B-B2B3-3C73EA6C2BA3}" cxnId="{000BDB35-5FE6-4F1F-B088-02EBC7A6697D}" type="sibTrans">
      <dgm:prSet/>
      <dgm:spPr/>
      <dgm:t>
        <a:bodyPr/>
        <a:lstStyle/>
        <a:p>
          <a:endParaRPr lang="zh-CN" altLang="en-US"/>
        </a:p>
      </dgm:t>
    </dgm:pt>
    <dgm:pt modelId="{F0A4B342-6AE6-4828-957D-E680AE9CFF82}">
      <dgm:prSet phldrT="[文本]" custT="1"/>
      <dgm:spPr>
        <a:solidFill>
          <a:srgbClr val="18478F"/>
        </a:solidFill>
      </dgm:spPr>
      <dgm:t>
        <a:bodyPr/>
        <a:lstStyle/>
        <a:p>
          <a:pPr algn="l">
            <a:lnSpc>
              <a:spcPct val="70000"/>
            </a:lnSpc>
          </a:pPr>
          <a:r>
            <a:rPr lang="zh-CN" altLang="en-US" sz="1400" dirty="0">
              <a:solidFill>
                <a:prstClr val="white"/>
              </a:solidFill>
              <a:latin typeface="方正黑体简体" panose="02010601030101010101" pitchFamily="2" charset="-122"/>
              <a:ea typeface="方正黑体简体" panose="02010601030101010101" pitchFamily="2" charset="-122"/>
              <a:cs typeface="+mn-ea"/>
              <a:sym typeface="+mn-lt"/>
            </a:rPr>
            <a:t> 最近</a:t>
          </a:r>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连续</a:t>
          </a:r>
          <a:r>
            <a:rPr lang="en-US" altLang="zh-CN" sz="1400" dirty="0">
              <a:solidFill>
                <a:srgbClr val="FFC000"/>
              </a:solidFill>
              <a:latin typeface="方正黑体简体" panose="02010601030101010101" pitchFamily="2" charset="-122"/>
              <a:ea typeface="方正黑体简体" panose="02010601030101010101" pitchFamily="2" charset="-122"/>
              <a:cs typeface="+mn-ea"/>
              <a:sym typeface="+mn-lt"/>
            </a:rPr>
            <a:t>3</a:t>
          </a:r>
          <a:r>
            <a:rPr lang="zh-CN" altLang="en-US" sz="1400" dirty="0">
              <a:solidFill>
                <a:srgbClr val="FFC000"/>
              </a:solidFill>
              <a:latin typeface="方正黑体简体" panose="02010601030101010101" pitchFamily="2" charset="-122"/>
              <a:ea typeface="方正黑体简体" panose="02010601030101010101" pitchFamily="2" charset="-122"/>
              <a:cs typeface="+mn-ea"/>
              <a:sym typeface="+mn-lt"/>
            </a:rPr>
            <a:t>个月</a:t>
          </a:r>
          <a:endParaRPr lang="zh-CN" altLang="en-US" sz="1400" dirty="0">
            <a:ea typeface="方正黑体简体"/>
          </a:endParaRPr>
        </a:p>
      </dgm:t>
    </dgm:pt>
    <dgm:pt modelId="{32E16B87-3C0D-48A9-99D4-A4B4D53EAB2C}" cxnId="{AA0CA7AE-9AF6-4FAB-8F32-5AD071DE5CEC}" type="parTrans">
      <dgm:prSet/>
      <dgm:spPr/>
      <dgm:t>
        <a:bodyPr/>
        <a:lstStyle/>
        <a:p>
          <a:endParaRPr lang="zh-CN" altLang="en-US"/>
        </a:p>
      </dgm:t>
    </dgm:pt>
    <dgm:pt modelId="{0BE88923-DE15-494E-8247-321DFDE9E081}" cxnId="{AA0CA7AE-9AF6-4FAB-8F32-5AD071DE5CEC}" type="sibTrans">
      <dgm:prSet/>
      <dgm:spPr/>
      <dgm:t>
        <a:bodyPr/>
        <a:lstStyle/>
        <a:p>
          <a:endParaRPr lang="zh-CN" altLang="en-US"/>
        </a:p>
      </dgm:t>
    </dgm:pt>
    <dgm:pt modelId="{C4BAB441-0AB7-4286-BBF1-E7E3BCBD8A5B}" type="pres">
      <dgm:prSet presAssocID="{168EAB74-414F-4157-B0F1-AB0D39851463}" presName="mainComposite" presStyleCnt="0">
        <dgm:presLayoutVars>
          <dgm:chPref val="1"/>
          <dgm:dir/>
          <dgm:animOne val="branch"/>
          <dgm:animLvl val="lvl"/>
          <dgm:resizeHandles val="exact"/>
        </dgm:presLayoutVars>
      </dgm:prSet>
      <dgm:spPr/>
      <dgm:t>
        <a:bodyPr/>
        <a:lstStyle/>
        <a:p>
          <a:endParaRPr lang="zh-CN" altLang="en-US"/>
        </a:p>
      </dgm:t>
    </dgm:pt>
    <dgm:pt modelId="{AEE61EFB-8722-4556-9AA5-BC99D69DA1E0}" type="pres">
      <dgm:prSet presAssocID="{168EAB74-414F-4157-B0F1-AB0D39851463}" presName="hierFlow" presStyleCnt="0"/>
      <dgm:spPr/>
    </dgm:pt>
    <dgm:pt modelId="{529BBF07-02BC-4E98-B70D-D054D274DAF8}" type="pres">
      <dgm:prSet presAssocID="{168EAB74-414F-4157-B0F1-AB0D39851463}" presName="firstBuf" presStyleCnt="0"/>
      <dgm:spPr/>
    </dgm:pt>
    <dgm:pt modelId="{26987009-C72E-4A8E-BF4D-EC69E189B307}" type="pres">
      <dgm:prSet presAssocID="{168EAB74-414F-4157-B0F1-AB0D39851463}" presName="hierChild1" presStyleCnt="0">
        <dgm:presLayoutVars>
          <dgm:chPref val="1"/>
          <dgm:animOne val="branch"/>
          <dgm:animLvl val="lvl"/>
        </dgm:presLayoutVars>
      </dgm:prSet>
      <dgm:spPr/>
    </dgm:pt>
    <dgm:pt modelId="{060CB738-41D0-4497-A0D3-09B3D39214D9}" type="pres">
      <dgm:prSet presAssocID="{AD3A850A-8195-4DE3-AF62-0E06FE977288}" presName="Name17" presStyleCnt="0"/>
      <dgm:spPr/>
    </dgm:pt>
    <dgm:pt modelId="{DD5678C6-1EED-4851-B36C-A1A9444A6166}" type="pres">
      <dgm:prSet presAssocID="{AD3A850A-8195-4DE3-AF62-0E06FE977288}" presName="level1Shape" presStyleLbl="node0" presStyleIdx="0" presStyleCnt="1" custScaleX="261531" custScaleY="228584" custLinFactY="-100000" custLinFactNeighborX="561" custLinFactNeighborY="-136955">
        <dgm:presLayoutVars>
          <dgm:chPref val="3"/>
        </dgm:presLayoutVars>
      </dgm:prSet>
      <dgm:spPr/>
      <dgm:t>
        <a:bodyPr/>
        <a:lstStyle/>
        <a:p>
          <a:endParaRPr lang="zh-CN" altLang="en-US"/>
        </a:p>
      </dgm:t>
    </dgm:pt>
    <dgm:pt modelId="{4752381E-79BF-48F0-A5B0-D4D729080008}" type="pres">
      <dgm:prSet presAssocID="{AD3A850A-8195-4DE3-AF62-0E06FE977288}" presName="hierChild2" presStyleCnt="0"/>
      <dgm:spPr/>
    </dgm:pt>
    <dgm:pt modelId="{EB3E92C7-5E07-43CB-86D8-24EDB569C4F7}" type="pres">
      <dgm:prSet presAssocID="{38F38F8B-136E-45A4-A0E7-DAF8BC4D8969}" presName="Name25" presStyleLbl="parChTrans1D2" presStyleIdx="0" presStyleCnt="1" custScaleX="2000000"/>
      <dgm:spPr/>
      <dgm:t>
        <a:bodyPr/>
        <a:lstStyle/>
        <a:p>
          <a:endParaRPr lang="zh-CN" altLang="en-US"/>
        </a:p>
      </dgm:t>
    </dgm:pt>
    <dgm:pt modelId="{11E7913F-D95F-4C3F-8142-E9A45250C2FD}" type="pres">
      <dgm:prSet presAssocID="{38F38F8B-136E-45A4-A0E7-DAF8BC4D8969}" presName="connTx" presStyleLbl="parChTrans1D2" presStyleIdx="0" presStyleCnt="1"/>
      <dgm:spPr/>
      <dgm:t>
        <a:bodyPr/>
        <a:lstStyle/>
        <a:p>
          <a:endParaRPr lang="zh-CN" altLang="en-US"/>
        </a:p>
      </dgm:t>
    </dgm:pt>
    <dgm:pt modelId="{41A51CD0-D914-4B56-8141-1BE99CB549CD}" type="pres">
      <dgm:prSet presAssocID="{8F01BB0C-8E20-42B3-91EF-EB8ADCD3E3CB}" presName="Name30" presStyleCnt="0"/>
      <dgm:spPr/>
    </dgm:pt>
    <dgm:pt modelId="{0BEBD3CA-98DB-42F7-8B3B-C8ED487F206A}" type="pres">
      <dgm:prSet presAssocID="{8F01BB0C-8E20-42B3-91EF-EB8ADCD3E3CB}" presName="level2Shape" presStyleLbl="node2" presStyleIdx="0" presStyleCnt="1" custScaleX="288103" custScaleY="231435" custLinFactY="-100000" custLinFactNeighborX="-1284" custLinFactNeighborY="-138463"/>
      <dgm:spPr/>
      <dgm:t>
        <a:bodyPr/>
        <a:lstStyle/>
        <a:p>
          <a:endParaRPr lang="zh-CN" altLang="en-US"/>
        </a:p>
      </dgm:t>
    </dgm:pt>
    <dgm:pt modelId="{8F5D32A0-C005-4694-B5C7-2FF99B0034AB}" type="pres">
      <dgm:prSet presAssocID="{8F01BB0C-8E20-42B3-91EF-EB8ADCD3E3CB}" presName="hierChild3" presStyleCnt="0"/>
      <dgm:spPr/>
    </dgm:pt>
    <dgm:pt modelId="{50D403A1-5929-4C9F-98D4-493F10EFCAE9}" type="pres">
      <dgm:prSet presAssocID="{32E16B87-3C0D-48A9-99D4-A4B4D53EAB2C}" presName="Name25" presStyleLbl="parChTrans1D3" presStyleIdx="0" presStyleCnt="1" custScaleX="2000000"/>
      <dgm:spPr/>
      <dgm:t>
        <a:bodyPr/>
        <a:lstStyle/>
        <a:p>
          <a:endParaRPr lang="zh-CN" altLang="en-US"/>
        </a:p>
      </dgm:t>
    </dgm:pt>
    <dgm:pt modelId="{0BF73C94-1BB3-4E9A-8D5F-B207EFBA4421}" type="pres">
      <dgm:prSet presAssocID="{32E16B87-3C0D-48A9-99D4-A4B4D53EAB2C}" presName="connTx" presStyleLbl="parChTrans1D3" presStyleIdx="0" presStyleCnt="1"/>
      <dgm:spPr/>
      <dgm:t>
        <a:bodyPr/>
        <a:lstStyle/>
        <a:p>
          <a:endParaRPr lang="zh-CN" altLang="en-US"/>
        </a:p>
      </dgm:t>
    </dgm:pt>
    <dgm:pt modelId="{41C704AC-9D05-4D8B-BCBF-83A5D871DEE9}" type="pres">
      <dgm:prSet presAssocID="{F0A4B342-6AE6-4828-957D-E680AE9CFF82}" presName="Name30" presStyleCnt="0"/>
      <dgm:spPr/>
    </dgm:pt>
    <dgm:pt modelId="{8849AA26-9A8A-4212-B325-9CDDF7E03B13}" type="pres">
      <dgm:prSet presAssocID="{F0A4B342-6AE6-4828-957D-E680AE9CFF82}" presName="level2Shape" presStyleLbl="node3" presStyleIdx="0" presStyleCnt="1" custScaleX="357398" custScaleY="232644" custLinFactY="-100000" custLinFactNeighborX="-11968" custLinFactNeighborY="-139384"/>
      <dgm:spPr/>
      <dgm:t>
        <a:bodyPr/>
        <a:lstStyle/>
        <a:p>
          <a:endParaRPr lang="zh-CN" altLang="en-US"/>
        </a:p>
      </dgm:t>
    </dgm:pt>
    <dgm:pt modelId="{0BD60EA9-4DC9-4BDE-8F66-4B3E9FB5D58A}" type="pres">
      <dgm:prSet presAssocID="{F0A4B342-6AE6-4828-957D-E680AE9CFF82}" presName="hierChild3" presStyleCnt="0"/>
      <dgm:spPr/>
    </dgm:pt>
    <dgm:pt modelId="{09D64C6F-9420-4137-87CB-EE89FAD5F9C7}" type="pres">
      <dgm:prSet presAssocID="{168EAB74-414F-4157-B0F1-AB0D39851463}" presName="bgShapesFlow" presStyleCnt="0"/>
      <dgm:spPr/>
    </dgm:pt>
    <dgm:pt modelId="{10D42C1D-59C6-40AE-930C-A24C1A8AB19A}" type="pres">
      <dgm:prSet presAssocID="{D0BE4254-9575-46B7-8D7A-E304BA0DF089}" presName="rectComp" presStyleCnt="0"/>
      <dgm:spPr/>
    </dgm:pt>
    <dgm:pt modelId="{3BDAA9E7-E7C1-4687-9C04-3403CC510024}" type="pres">
      <dgm:prSet presAssocID="{D0BE4254-9575-46B7-8D7A-E304BA0DF089}" presName="bgRect" presStyleLbl="bgShp" presStyleIdx="0" presStyleCnt="3" custScaleX="238148" custScaleY="100000"/>
      <dgm:spPr/>
      <dgm:t>
        <a:bodyPr/>
        <a:lstStyle/>
        <a:p>
          <a:endParaRPr lang="zh-CN" altLang="en-US"/>
        </a:p>
      </dgm:t>
    </dgm:pt>
    <dgm:pt modelId="{6CEA8457-86B3-441C-B31A-D32CB27AA7D9}" type="pres">
      <dgm:prSet presAssocID="{D0BE4254-9575-46B7-8D7A-E304BA0DF089}" presName="bgRectTx" presStyleLbl="bgShp" presStyleIdx="0" presStyleCnt="3">
        <dgm:presLayoutVars>
          <dgm:bulletEnabled val="1"/>
        </dgm:presLayoutVars>
      </dgm:prSet>
      <dgm:spPr/>
      <dgm:t>
        <a:bodyPr/>
        <a:lstStyle/>
        <a:p>
          <a:endParaRPr lang="zh-CN" altLang="en-US"/>
        </a:p>
      </dgm:t>
    </dgm:pt>
    <dgm:pt modelId="{996E7304-BFDE-494E-85DF-F96906B23BB5}" type="pres">
      <dgm:prSet presAssocID="{D0BE4254-9575-46B7-8D7A-E304BA0DF089}" presName="spComp" presStyleCnt="0"/>
      <dgm:spPr/>
    </dgm:pt>
    <dgm:pt modelId="{8F4B081D-545C-4CDF-B76A-E69C6A3266E3}" type="pres">
      <dgm:prSet presAssocID="{D0BE4254-9575-46B7-8D7A-E304BA0DF089}" presName="hSp" presStyleCnt="0"/>
      <dgm:spPr/>
    </dgm:pt>
    <dgm:pt modelId="{14C0EA4D-A0A2-4E1F-897E-391BE920754B}" type="pres">
      <dgm:prSet presAssocID="{6DBCBF82-8170-45F4-BC26-F712D62A7C25}" presName="rectComp" presStyleCnt="0"/>
      <dgm:spPr/>
    </dgm:pt>
    <dgm:pt modelId="{B406BF88-3EF6-4CCA-B5B5-2F637B84B9AA}" type="pres">
      <dgm:prSet presAssocID="{6DBCBF82-8170-45F4-BC26-F712D62A7C25}" presName="bgRect" presStyleLbl="bgShp" presStyleIdx="1" presStyleCnt="3" custScaleX="264538" custScaleY="100000" custLinFactNeighborX="-10719"/>
      <dgm:spPr/>
      <dgm:t>
        <a:bodyPr/>
        <a:lstStyle/>
        <a:p>
          <a:endParaRPr lang="zh-CN" altLang="en-US"/>
        </a:p>
      </dgm:t>
    </dgm:pt>
    <dgm:pt modelId="{92C328C2-7B8F-489D-8256-FAA5E255ECD0}" type="pres">
      <dgm:prSet presAssocID="{6DBCBF82-8170-45F4-BC26-F712D62A7C25}" presName="bgRectTx" presStyleLbl="bgShp" presStyleIdx="1" presStyleCnt="3">
        <dgm:presLayoutVars>
          <dgm:bulletEnabled val="1"/>
        </dgm:presLayoutVars>
      </dgm:prSet>
      <dgm:spPr/>
      <dgm:t>
        <a:bodyPr/>
        <a:lstStyle/>
        <a:p>
          <a:endParaRPr lang="zh-CN" altLang="en-US"/>
        </a:p>
      </dgm:t>
    </dgm:pt>
    <dgm:pt modelId="{E5EE7177-4749-4E54-8380-4578C8620726}" type="pres">
      <dgm:prSet presAssocID="{6DBCBF82-8170-45F4-BC26-F712D62A7C25}" presName="spComp" presStyleCnt="0"/>
      <dgm:spPr/>
    </dgm:pt>
    <dgm:pt modelId="{EEC20DB9-E3E1-40C0-B6BB-339F30965DCD}" type="pres">
      <dgm:prSet presAssocID="{6DBCBF82-8170-45F4-BC26-F712D62A7C25}" presName="hSp" presStyleCnt="0"/>
      <dgm:spPr/>
    </dgm:pt>
    <dgm:pt modelId="{35345999-D51C-4AA6-859C-20D2942CED8A}" type="pres">
      <dgm:prSet presAssocID="{76CB0D81-2E15-49B2-8EF2-994D083A7811}" presName="rectComp" presStyleCnt="0"/>
      <dgm:spPr/>
    </dgm:pt>
    <dgm:pt modelId="{C17E6F9F-AAAA-48C9-AA91-A27C635FEE5D}" type="pres">
      <dgm:prSet presAssocID="{76CB0D81-2E15-49B2-8EF2-994D083A7811}" presName="bgRect" presStyleLbl="bgShp" presStyleIdx="2" presStyleCnt="3" custScaleX="317168" custScaleY="100000" custLinFactNeighborX="-20167" custLinFactNeighborY="842"/>
      <dgm:spPr/>
      <dgm:t>
        <a:bodyPr/>
        <a:lstStyle/>
        <a:p>
          <a:endParaRPr lang="zh-CN" altLang="en-US"/>
        </a:p>
      </dgm:t>
    </dgm:pt>
    <dgm:pt modelId="{ABC072CA-33B5-4698-A9FC-A8C7E46DD26B}" type="pres">
      <dgm:prSet presAssocID="{76CB0D81-2E15-49B2-8EF2-994D083A7811}" presName="bgRectTx" presStyleLbl="bgShp" presStyleIdx="2" presStyleCnt="3">
        <dgm:presLayoutVars>
          <dgm:bulletEnabled val="1"/>
        </dgm:presLayoutVars>
      </dgm:prSet>
      <dgm:spPr/>
      <dgm:t>
        <a:bodyPr/>
        <a:lstStyle/>
        <a:p>
          <a:endParaRPr lang="zh-CN" altLang="en-US"/>
        </a:p>
      </dgm:t>
    </dgm:pt>
  </dgm:ptLst>
  <dgm:cxnLst>
    <dgm:cxn modelId="{785F9EFB-9C41-498A-9E2B-FF7D088A4421}" type="presOf" srcId="{6DBCBF82-8170-45F4-BC26-F712D62A7C25}" destId="{B406BF88-3EF6-4CCA-B5B5-2F637B84B9AA}" srcOrd="0" destOrd="0" presId="urn:microsoft.com/office/officeart/2005/8/layout/hierarchy5"/>
    <dgm:cxn modelId="{AA0CA7AE-9AF6-4FAB-8F32-5AD071DE5CEC}" srcId="{8F01BB0C-8E20-42B3-91EF-EB8ADCD3E3CB}" destId="{F0A4B342-6AE6-4828-957D-E680AE9CFF82}" srcOrd="0" destOrd="0" parTransId="{32E16B87-3C0D-48A9-99D4-A4B4D53EAB2C}" sibTransId="{0BE88923-DE15-494E-8247-321DFDE9E081}"/>
    <dgm:cxn modelId="{56249550-8145-4045-AA1A-3BE634568785}" srcId="{168EAB74-414F-4157-B0F1-AB0D39851463}" destId="{AD3A850A-8195-4DE3-AF62-0E06FE977288}" srcOrd="0" destOrd="0" parTransId="{53EBAB33-03F4-4205-8B71-AF8307E00B3E}" sibTransId="{B9991E9C-8161-47BC-8FA7-61642C0DB671}"/>
    <dgm:cxn modelId="{6B362EB4-CBE2-4580-A3ED-771510924EC6}" type="presOf" srcId="{38F38F8B-136E-45A4-A0E7-DAF8BC4D8969}" destId="{EB3E92C7-5E07-43CB-86D8-24EDB569C4F7}" srcOrd="0" destOrd="0" presId="urn:microsoft.com/office/officeart/2005/8/layout/hierarchy5"/>
    <dgm:cxn modelId="{BA723301-9F12-42BF-919D-99463AA98035}" type="presOf" srcId="{D0BE4254-9575-46B7-8D7A-E304BA0DF089}" destId="{6CEA8457-86B3-441C-B31A-D32CB27AA7D9}" srcOrd="1" destOrd="0" presId="urn:microsoft.com/office/officeart/2005/8/layout/hierarchy5"/>
    <dgm:cxn modelId="{9ACF41ED-A9F1-490A-964E-C1A5190B325C}" type="presOf" srcId="{6DBCBF82-8170-45F4-BC26-F712D62A7C25}" destId="{92C328C2-7B8F-489D-8256-FAA5E255ECD0}" srcOrd="1" destOrd="0" presId="urn:microsoft.com/office/officeart/2005/8/layout/hierarchy5"/>
    <dgm:cxn modelId="{47E7824F-2089-42D5-9A1C-7C67E46035E1}" type="presOf" srcId="{76CB0D81-2E15-49B2-8EF2-994D083A7811}" destId="{ABC072CA-33B5-4698-A9FC-A8C7E46DD26B}" srcOrd="1" destOrd="0" presId="urn:microsoft.com/office/officeart/2005/8/layout/hierarchy5"/>
    <dgm:cxn modelId="{69508E5D-D849-4A46-8C8A-9518C307BAA3}" type="presOf" srcId="{38F38F8B-136E-45A4-A0E7-DAF8BC4D8969}" destId="{11E7913F-D95F-4C3F-8142-E9A45250C2FD}" srcOrd="1" destOrd="0" presId="urn:microsoft.com/office/officeart/2005/8/layout/hierarchy5"/>
    <dgm:cxn modelId="{0386C3D2-BCDB-4DA3-8ADA-0BBE2DD3CF9D}" srcId="{168EAB74-414F-4157-B0F1-AB0D39851463}" destId="{76CB0D81-2E15-49B2-8EF2-994D083A7811}" srcOrd="3" destOrd="0" parTransId="{9336F626-2453-4399-95D4-6D279A26383D}" sibTransId="{3154F7BD-1472-4FE3-9438-0B36F8730A30}"/>
    <dgm:cxn modelId="{781FD851-0892-4BE4-904F-5360673B605F}" srcId="{168EAB74-414F-4157-B0F1-AB0D39851463}" destId="{D0BE4254-9575-46B7-8D7A-E304BA0DF089}" srcOrd="1" destOrd="0" parTransId="{2200B8BF-DED4-4D97-8291-1529D0E80523}" sibTransId="{3BA22C3E-AEAC-4A33-BE86-4DC8D3492A3A}"/>
    <dgm:cxn modelId="{E5463924-B121-4AD7-B601-DA5583BCABD2}" type="presOf" srcId="{D0BE4254-9575-46B7-8D7A-E304BA0DF089}" destId="{3BDAA9E7-E7C1-4687-9C04-3403CC510024}" srcOrd="0" destOrd="0" presId="urn:microsoft.com/office/officeart/2005/8/layout/hierarchy5"/>
    <dgm:cxn modelId="{C75B9640-DDC9-4D8C-8A57-BE9E9FA86CB1}" type="presOf" srcId="{AD3A850A-8195-4DE3-AF62-0E06FE977288}" destId="{DD5678C6-1EED-4851-B36C-A1A9444A6166}" srcOrd="0" destOrd="0" presId="urn:microsoft.com/office/officeart/2005/8/layout/hierarchy5"/>
    <dgm:cxn modelId="{8FC7B375-611C-44D6-99DA-D6F2C8657C3B}" type="presOf" srcId="{32E16B87-3C0D-48A9-99D4-A4B4D53EAB2C}" destId="{50D403A1-5929-4C9F-98D4-493F10EFCAE9}" srcOrd="0" destOrd="0" presId="urn:microsoft.com/office/officeart/2005/8/layout/hierarchy5"/>
    <dgm:cxn modelId="{12EFD430-3D02-48EE-90A9-2B873C1CE772}" type="presOf" srcId="{168EAB74-414F-4157-B0F1-AB0D39851463}" destId="{C4BAB441-0AB7-4286-BBF1-E7E3BCBD8A5B}" srcOrd="0" destOrd="0" presId="urn:microsoft.com/office/officeart/2005/8/layout/hierarchy5"/>
    <dgm:cxn modelId="{000BDB35-5FE6-4F1F-B088-02EBC7A6697D}" srcId="{AD3A850A-8195-4DE3-AF62-0E06FE977288}" destId="{8F01BB0C-8E20-42B3-91EF-EB8ADCD3E3CB}" srcOrd="0" destOrd="0" parTransId="{38F38F8B-136E-45A4-A0E7-DAF8BC4D8969}" sibTransId="{145BF4CB-8B1D-415B-B2B3-3C73EA6C2BA3}"/>
    <dgm:cxn modelId="{BB513D4F-BD99-492A-919B-BC153BF147B9}" type="presOf" srcId="{32E16B87-3C0D-48A9-99D4-A4B4D53EAB2C}" destId="{0BF73C94-1BB3-4E9A-8D5F-B207EFBA4421}" srcOrd="1" destOrd="0" presId="urn:microsoft.com/office/officeart/2005/8/layout/hierarchy5"/>
    <dgm:cxn modelId="{CC174D15-9DC7-42F1-AB64-2D21CC0C7E71}" type="presOf" srcId="{8F01BB0C-8E20-42B3-91EF-EB8ADCD3E3CB}" destId="{0BEBD3CA-98DB-42F7-8B3B-C8ED487F206A}" srcOrd="0" destOrd="0" presId="urn:microsoft.com/office/officeart/2005/8/layout/hierarchy5"/>
    <dgm:cxn modelId="{43C6621F-6300-469C-8400-93AB1B5F6EE9}" type="presOf" srcId="{F0A4B342-6AE6-4828-957D-E680AE9CFF82}" destId="{8849AA26-9A8A-4212-B325-9CDDF7E03B13}" srcOrd="0" destOrd="0" presId="urn:microsoft.com/office/officeart/2005/8/layout/hierarchy5"/>
    <dgm:cxn modelId="{170DD5BA-75C1-41A6-BE7D-F93235F33F4A}" srcId="{168EAB74-414F-4157-B0F1-AB0D39851463}" destId="{6DBCBF82-8170-45F4-BC26-F712D62A7C25}" srcOrd="2" destOrd="0" parTransId="{A5F2DF46-A85F-4FA2-8F78-693D00C3BDD9}" sibTransId="{713ABBC7-0D1C-4920-9722-F7857DB80C53}"/>
    <dgm:cxn modelId="{11A2AD54-7872-4952-A955-644C72D031CA}" type="presOf" srcId="{76CB0D81-2E15-49B2-8EF2-994D083A7811}" destId="{C17E6F9F-AAAA-48C9-AA91-A27C635FEE5D}" srcOrd="0" destOrd="0" presId="urn:microsoft.com/office/officeart/2005/8/layout/hierarchy5"/>
    <dgm:cxn modelId="{840BDF08-1D3E-4EE0-B6A7-FA6AD2F48AE3}" type="presParOf" srcId="{C4BAB441-0AB7-4286-BBF1-E7E3BCBD8A5B}" destId="{AEE61EFB-8722-4556-9AA5-BC99D69DA1E0}" srcOrd="0" destOrd="0" presId="urn:microsoft.com/office/officeart/2005/8/layout/hierarchy5"/>
    <dgm:cxn modelId="{A66123AA-5134-4B2A-BC6C-EF7B676CE701}" type="presParOf" srcId="{AEE61EFB-8722-4556-9AA5-BC99D69DA1E0}" destId="{529BBF07-02BC-4E98-B70D-D054D274DAF8}" srcOrd="0" destOrd="0" presId="urn:microsoft.com/office/officeart/2005/8/layout/hierarchy5"/>
    <dgm:cxn modelId="{BD1C83F0-5386-48DE-B4EE-9F3B7B5AA10F}" type="presParOf" srcId="{AEE61EFB-8722-4556-9AA5-BC99D69DA1E0}" destId="{26987009-C72E-4A8E-BF4D-EC69E189B307}" srcOrd="1" destOrd="0" presId="urn:microsoft.com/office/officeart/2005/8/layout/hierarchy5"/>
    <dgm:cxn modelId="{727A23D9-EFBF-4C37-A308-DBD932036B85}" type="presParOf" srcId="{26987009-C72E-4A8E-BF4D-EC69E189B307}" destId="{060CB738-41D0-4497-A0D3-09B3D39214D9}" srcOrd="0" destOrd="0" presId="urn:microsoft.com/office/officeart/2005/8/layout/hierarchy5"/>
    <dgm:cxn modelId="{70DE0A95-BC3F-4A0A-8360-EAEA692F48BD}" type="presParOf" srcId="{060CB738-41D0-4497-A0D3-09B3D39214D9}" destId="{DD5678C6-1EED-4851-B36C-A1A9444A6166}" srcOrd="0" destOrd="0" presId="urn:microsoft.com/office/officeart/2005/8/layout/hierarchy5"/>
    <dgm:cxn modelId="{1DD5BE05-B0D0-4D2E-B697-9433E535B9EC}" type="presParOf" srcId="{060CB738-41D0-4497-A0D3-09B3D39214D9}" destId="{4752381E-79BF-48F0-A5B0-D4D729080008}" srcOrd="1" destOrd="0" presId="urn:microsoft.com/office/officeart/2005/8/layout/hierarchy5"/>
    <dgm:cxn modelId="{F404A3CE-9242-4F1A-9A46-F62A97F2DDAD}" type="presParOf" srcId="{4752381E-79BF-48F0-A5B0-D4D729080008}" destId="{EB3E92C7-5E07-43CB-86D8-24EDB569C4F7}" srcOrd="0" destOrd="0" presId="urn:microsoft.com/office/officeart/2005/8/layout/hierarchy5"/>
    <dgm:cxn modelId="{F5D94E4E-64AE-4CA8-94AF-0E022EE9C4F2}" type="presParOf" srcId="{EB3E92C7-5E07-43CB-86D8-24EDB569C4F7}" destId="{11E7913F-D95F-4C3F-8142-E9A45250C2FD}" srcOrd="0" destOrd="0" presId="urn:microsoft.com/office/officeart/2005/8/layout/hierarchy5"/>
    <dgm:cxn modelId="{41DE59BA-F44C-4B1C-A509-55B61FDDCFF7}" type="presParOf" srcId="{4752381E-79BF-48F0-A5B0-D4D729080008}" destId="{41A51CD0-D914-4B56-8141-1BE99CB549CD}" srcOrd="1" destOrd="0" presId="urn:microsoft.com/office/officeart/2005/8/layout/hierarchy5"/>
    <dgm:cxn modelId="{3DB76FC3-0C14-4CB8-B564-8F2CE7791FA0}" type="presParOf" srcId="{41A51CD0-D914-4B56-8141-1BE99CB549CD}" destId="{0BEBD3CA-98DB-42F7-8B3B-C8ED487F206A}" srcOrd="0" destOrd="0" presId="urn:microsoft.com/office/officeart/2005/8/layout/hierarchy5"/>
    <dgm:cxn modelId="{7D5438A0-338F-49A0-9E55-CA7E5DDCDC16}" type="presParOf" srcId="{41A51CD0-D914-4B56-8141-1BE99CB549CD}" destId="{8F5D32A0-C005-4694-B5C7-2FF99B0034AB}" srcOrd="1" destOrd="0" presId="urn:microsoft.com/office/officeart/2005/8/layout/hierarchy5"/>
    <dgm:cxn modelId="{596DF0D9-2CCA-4204-A919-857673D2202D}" type="presParOf" srcId="{8F5D32A0-C005-4694-B5C7-2FF99B0034AB}" destId="{50D403A1-5929-4C9F-98D4-493F10EFCAE9}" srcOrd="0" destOrd="0" presId="urn:microsoft.com/office/officeart/2005/8/layout/hierarchy5"/>
    <dgm:cxn modelId="{B09AE5D1-F7A0-471F-A523-E732E7D97B42}" type="presParOf" srcId="{50D403A1-5929-4C9F-98D4-493F10EFCAE9}" destId="{0BF73C94-1BB3-4E9A-8D5F-B207EFBA4421}" srcOrd="0" destOrd="0" presId="urn:microsoft.com/office/officeart/2005/8/layout/hierarchy5"/>
    <dgm:cxn modelId="{B57F44B2-6E83-472E-8485-090A947BCFC8}" type="presParOf" srcId="{8F5D32A0-C005-4694-B5C7-2FF99B0034AB}" destId="{41C704AC-9D05-4D8B-BCBF-83A5D871DEE9}" srcOrd="1" destOrd="0" presId="urn:microsoft.com/office/officeart/2005/8/layout/hierarchy5"/>
    <dgm:cxn modelId="{116DA463-E7C8-4319-921A-2A514E072B50}" type="presParOf" srcId="{41C704AC-9D05-4D8B-BCBF-83A5D871DEE9}" destId="{8849AA26-9A8A-4212-B325-9CDDF7E03B13}" srcOrd="0" destOrd="0" presId="urn:microsoft.com/office/officeart/2005/8/layout/hierarchy5"/>
    <dgm:cxn modelId="{0DA8C798-1516-4688-8DB4-9D2A6548E5FD}" type="presParOf" srcId="{41C704AC-9D05-4D8B-BCBF-83A5D871DEE9}" destId="{0BD60EA9-4DC9-4BDE-8F66-4B3E9FB5D58A}" srcOrd="1" destOrd="0" presId="urn:microsoft.com/office/officeart/2005/8/layout/hierarchy5"/>
    <dgm:cxn modelId="{7CD745F7-7A51-4099-A6BD-3F999F46E6A4}" type="presParOf" srcId="{C4BAB441-0AB7-4286-BBF1-E7E3BCBD8A5B}" destId="{09D64C6F-9420-4137-87CB-EE89FAD5F9C7}" srcOrd="1" destOrd="0" presId="urn:microsoft.com/office/officeart/2005/8/layout/hierarchy5"/>
    <dgm:cxn modelId="{634B7CF9-D0E5-4F61-AFAB-59DCE155423A}" type="presParOf" srcId="{09D64C6F-9420-4137-87CB-EE89FAD5F9C7}" destId="{10D42C1D-59C6-40AE-930C-A24C1A8AB19A}" srcOrd="0" destOrd="0" presId="urn:microsoft.com/office/officeart/2005/8/layout/hierarchy5"/>
    <dgm:cxn modelId="{8C3791DA-853D-4593-B5E1-80D4C1B50B99}" type="presParOf" srcId="{10D42C1D-59C6-40AE-930C-A24C1A8AB19A}" destId="{3BDAA9E7-E7C1-4687-9C04-3403CC510024}" srcOrd="0" destOrd="0" presId="urn:microsoft.com/office/officeart/2005/8/layout/hierarchy5"/>
    <dgm:cxn modelId="{765CE790-0BA8-4F83-9800-F4383FF27139}" type="presParOf" srcId="{10D42C1D-59C6-40AE-930C-A24C1A8AB19A}" destId="{6CEA8457-86B3-441C-B31A-D32CB27AA7D9}" srcOrd="1" destOrd="0" presId="urn:microsoft.com/office/officeart/2005/8/layout/hierarchy5"/>
    <dgm:cxn modelId="{6717A429-EA06-48C1-B543-64069975540C}" type="presParOf" srcId="{09D64C6F-9420-4137-87CB-EE89FAD5F9C7}" destId="{996E7304-BFDE-494E-85DF-F96906B23BB5}" srcOrd="1" destOrd="0" presId="urn:microsoft.com/office/officeart/2005/8/layout/hierarchy5"/>
    <dgm:cxn modelId="{1530FAB4-5237-4DCD-BE91-806935D38714}" type="presParOf" srcId="{996E7304-BFDE-494E-85DF-F96906B23BB5}" destId="{8F4B081D-545C-4CDF-B76A-E69C6A3266E3}" srcOrd="0" destOrd="0" presId="urn:microsoft.com/office/officeart/2005/8/layout/hierarchy5"/>
    <dgm:cxn modelId="{0E02EAC9-84DF-45A0-9B8E-52ABF51A434B}" type="presParOf" srcId="{09D64C6F-9420-4137-87CB-EE89FAD5F9C7}" destId="{14C0EA4D-A0A2-4E1F-897E-391BE920754B}" srcOrd="2" destOrd="0" presId="urn:microsoft.com/office/officeart/2005/8/layout/hierarchy5"/>
    <dgm:cxn modelId="{09B06CA6-FBF7-446F-A584-28EF18A3E362}" type="presParOf" srcId="{14C0EA4D-A0A2-4E1F-897E-391BE920754B}" destId="{B406BF88-3EF6-4CCA-B5B5-2F637B84B9AA}" srcOrd="0" destOrd="0" presId="urn:microsoft.com/office/officeart/2005/8/layout/hierarchy5"/>
    <dgm:cxn modelId="{394EFF97-63B9-4AD0-B9F1-4A1E6AE22ABF}" type="presParOf" srcId="{14C0EA4D-A0A2-4E1F-897E-391BE920754B}" destId="{92C328C2-7B8F-489D-8256-FAA5E255ECD0}" srcOrd="1" destOrd="0" presId="urn:microsoft.com/office/officeart/2005/8/layout/hierarchy5"/>
    <dgm:cxn modelId="{EA8ED2B5-8363-4E0B-887D-8C10A9AC2746}" type="presParOf" srcId="{09D64C6F-9420-4137-87CB-EE89FAD5F9C7}" destId="{E5EE7177-4749-4E54-8380-4578C8620726}" srcOrd="3" destOrd="0" presId="urn:microsoft.com/office/officeart/2005/8/layout/hierarchy5"/>
    <dgm:cxn modelId="{03E2E753-B462-4FA7-86C3-AB7760677046}" type="presParOf" srcId="{E5EE7177-4749-4E54-8380-4578C8620726}" destId="{EEC20DB9-E3E1-40C0-B6BB-339F30965DCD}" srcOrd="0" destOrd="0" presId="urn:microsoft.com/office/officeart/2005/8/layout/hierarchy5"/>
    <dgm:cxn modelId="{6D57EAFE-DDC4-4983-9FBB-153201759B9D}" type="presParOf" srcId="{09D64C6F-9420-4137-87CB-EE89FAD5F9C7}" destId="{35345999-D51C-4AA6-859C-20D2942CED8A}" srcOrd="4" destOrd="0" presId="urn:microsoft.com/office/officeart/2005/8/layout/hierarchy5"/>
    <dgm:cxn modelId="{C6E357EF-9B58-49FA-9C81-BE73EBDEA534}" type="presParOf" srcId="{35345999-D51C-4AA6-859C-20D2942CED8A}" destId="{C17E6F9F-AAAA-48C9-AA91-A27C635FEE5D}" srcOrd="0" destOrd="0" presId="urn:microsoft.com/office/officeart/2005/8/layout/hierarchy5"/>
    <dgm:cxn modelId="{149DD75D-15E9-4E85-965A-4A2665E1E160}" type="presParOf" srcId="{35345999-D51C-4AA6-859C-20D2942CED8A}" destId="{ABC072CA-33B5-4698-A9FC-A8C7E46DD26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68EAB74-414F-4157-B0F1-AB0D3985146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zh-CN" altLang="en-US"/>
        </a:p>
      </dgm:t>
    </dgm:pt>
    <dgm:pt modelId="{AD3A850A-8195-4DE3-AF62-0E06FE977288}">
      <dgm:prSet phldrT="[文本]" custT="1"/>
      <dgm:spPr>
        <a:solidFill>
          <a:srgbClr val="18478F"/>
        </a:solidFill>
      </dgm:spPr>
      <dgm:t>
        <a:bodyPr/>
        <a:lstStyle/>
        <a:p>
          <a:pPr>
            <a:spcAft>
              <a:spcPts val="0"/>
            </a:spcAft>
          </a:pPr>
          <a:r>
            <a:rPr lang="zh-CN" altLang="en-US" sz="2400" dirty="0">
              <a:solidFill>
                <a:schemeClr val="bg1"/>
              </a:solidFill>
              <a:ea typeface="方正黑体简体"/>
            </a:rPr>
            <a:t>服务业</a:t>
          </a:r>
          <a:endParaRPr lang="en-US" altLang="zh-CN" sz="2400" dirty="0">
            <a:solidFill>
              <a:schemeClr val="bg1"/>
            </a:solidFill>
            <a:ea typeface="方正黑体简体"/>
          </a:endParaRPr>
        </a:p>
      </dgm:t>
    </dgm:pt>
    <dgm:pt modelId="{53EBAB33-03F4-4205-8B71-AF8307E00B3E}" cxnId="{56249550-8145-4045-AA1A-3BE634568785}" type="parTrans">
      <dgm:prSet/>
      <dgm:spPr/>
      <dgm:t>
        <a:bodyPr/>
        <a:lstStyle/>
        <a:p>
          <a:endParaRPr lang="zh-CN" altLang="en-US"/>
        </a:p>
      </dgm:t>
    </dgm:pt>
    <dgm:pt modelId="{B9991E9C-8161-47BC-8FA7-61642C0DB671}" cxnId="{56249550-8145-4045-AA1A-3BE634568785}" type="sibTrans">
      <dgm:prSet/>
      <dgm:spPr/>
      <dgm:t>
        <a:bodyPr/>
        <a:lstStyle/>
        <a:p>
          <a:endParaRPr lang="zh-CN" altLang="en-US"/>
        </a:p>
      </dgm:t>
    </dgm:pt>
    <dgm:pt modelId="{8850BB07-EB43-4075-9A81-5FD6612ED6C5}">
      <dgm:prSet phldrT="[文本]" custT="1"/>
      <dgm:spPr>
        <a:solidFill>
          <a:srgbClr val="18478F"/>
        </a:solidFill>
      </dgm:spPr>
      <dgm:t>
        <a:bodyPr/>
        <a:lstStyle/>
        <a:p>
          <a:r>
            <a:rPr lang="en-US" altLang="zh-CN" sz="1800" dirty="0">
              <a:ea typeface="方正黑体简体"/>
            </a:rPr>
            <a:t>《</a:t>
          </a:r>
          <a:r>
            <a:rPr lang="zh-CN" altLang="en-US" sz="1800" dirty="0">
              <a:ea typeface="方正黑体简体"/>
            </a:rPr>
            <a:t>利润表</a:t>
          </a:r>
          <a:r>
            <a:rPr lang="en-US" altLang="zh-CN" sz="1800" dirty="0">
              <a:ea typeface="方正黑体简体"/>
            </a:rPr>
            <a:t>》</a:t>
          </a:r>
          <a:r>
            <a:rPr lang="zh-CN" altLang="en-US" sz="1800" dirty="0">
              <a:ea typeface="方正黑体简体"/>
            </a:rPr>
            <a:t>复印件</a:t>
          </a:r>
        </a:p>
      </dgm:t>
    </dgm:pt>
    <dgm:pt modelId="{0B82AC12-CD8B-431F-AE8F-A9327715A4BF}" cxnId="{CEC33F3A-6F7B-4BF3-B061-433B12691353}" type="parTrans">
      <dgm:prSet/>
      <dgm:spPr/>
      <dgm:t>
        <a:bodyPr/>
        <a:lstStyle/>
        <a:p>
          <a:endParaRPr lang="zh-CN" altLang="en-US"/>
        </a:p>
      </dgm:t>
    </dgm:pt>
    <dgm:pt modelId="{F6E4697E-9D2A-4ED3-9ABA-9CE37FADB2DF}" cxnId="{CEC33F3A-6F7B-4BF3-B061-433B12691353}" type="sibTrans">
      <dgm:prSet/>
      <dgm:spPr/>
      <dgm:t>
        <a:bodyPr/>
        <a:lstStyle/>
        <a:p>
          <a:endParaRPr lang="zh-CN" altLang="en-US"/>
        </a:p>
      </dgm:t>
    </dgm:pt>
    <dgm:pt modelId="{6FE9AB7C-C1A1-4163-9A6F-0B73CD7BBF66}">
      <dgm:prSet phldrT="[文本]" custT="1"/>
      <dgm:spPr>
        <a:solidFill>
          <a:srgbClr val="18478F"/>
        </a:solidFill>
      </dgm:spPr>
      <dgm:t>
        <a:bodyPr/>
        <a:lstStyle/>
        <a:p>
          <a:pPr algn="l">
            <a:lnSpc>
              <a:spcPct val="70000"/>
            </a:lnSpc>
          </a:pPr>
          <a:r>
            <a:rPr lang="zh-CN" altLang="zh-CN" sz="1400" dirty="0">
              <a:ea typeface="方正黑体简体"/>
            </a:rPr>
            <a:t>截至申报期</a:t>
          </a:r>
          <a:r>
            <a:rPr lang="zh-CN" altLang="zh-CN" sz="1400" dirty="0">
              <a:solidFill>
                <a:srgbClr val="FFC000"/>
              </a:solidFill>
              <a:ea typeface="方正黑体简体"/>
            </a:rPr>
            <a:t>最近</a:t>
          </a:r>
          <a:r>
            <a:rPr lang="en-US" altLang="zh-CN" sz="1400" dirty="0">
              <a:solidFill>
                <a:srgbClr val="FFC000"/>
              </a:solidFill>
              <a:ea typeface="方正黑体简体"/>
            </a:rPr>
            <a:t>1</a:t>
          </a:r>
          <a:r>
            <a:rPr lang="zh-CN" altLang="zh-CN" sz="1400" dirty="0">
              <a:solidFill>
                <a:srgbClr val="FFC000"/>
              </a:solidFill>
              <a:ea typeface="方正黑体简体"/>
            </a:rPr>
            <a:t>个月加盖单位公章（或财务专用章</a:t>
          </a:r>
          <a:r>
            <a:rPr lang="zh-CN" altLang="en-US" sz="1400" dirty="0">
              <a:solidFill>
                <a:srgbClr val="FFC000"/>
              </a:solidFill>
              <a:ea typeface="方正黑体简体"/>
            </a:rPr>
            <a:t>）</a:t>
          </a:r>
        </a:p>
      </dgm:t>
    </dgm:pt>
    <dgm:pt modelId="{EF363FA9-E0BD-4839-9A71-6463A716C580}" cxnId="{C9DABE3B-6A7B-4962-AB7D-893F0948DE27}" type="parTrans">
      <dgm:prSet/>
      <dgm:spPr/>
      <dgm:t>
        <a:bodyPr/>
        <a:lstStyle/>
        <a:p>
          <a:endParaRPr lang="zh-CN" altLang="en-US"/>
        </a:p>
      </dgm:t>
    </dgm:pt>
    <dgm:pt modelId="{816C0E7E-D6BF-43E4-92AB-7B5C59B3BD07}" cxnId="{C9DABE3B-6A7B-4962-AB7D-893F0948DE27}" type="sibTrans">
      <dgm:prSet/>
      <dgm:spPr/>
      <dgm:t>
        <a:bodyPr/>
        <a:lstStyle/>
        <a:p>
          <a:endParaRPr lang="zh-CN" altLang="en-US"/>
        </a:p>
      </dgm:t>
    </dgm:pt>
    <dgm:pt modelId="{EBF3066E-D73E-4090-8D49-97A1942B9B94}">
      <dgm:prSet phldrT="[文本]" custT="1"/>
      <dgm:spPr>
        <a:solidFill>
          <a:srgbClr val="18478F"/>
        </a:solidFill>
      </dgm:spPr>
      <dgm:t>
        <a:bodyPr/>
        <a:lstStyle/>
        <a:p>
          <a:r>
            <a:rPr lang="en-US" altLang="zh-CN" sz="1800" dirty="0">
              <a:ea typeface="方正黑体简体"/>
            </a:rPr>
            <a:t>《</a:t>
          </a:r>
          <a:r>
            <a:rPr lang="zh-CN" altLang="en-US" sz="1800" dirty="0">
              <a:ea typeface="方正黑体简体"/>
            </a:rPr>
            <a:t>增值税纳税申报表</a:t>
          </a:r>
          <a:r>
            <a:rPr lang="en-US" altLang="zh-CN" sz="1800" dirty="0">
              <a:ea typeface="方正黑体简体"/>
            </a:rPr>
            <a:t>》</a:t>
          </a:r>
          <a:endParaRPr lang="zh-CN" altLang="en-US" sz="1800" dirty="0">
            <a:ea typeface="方正黑体简体"/>
          </a:endParaRPr>
        </a:p>
      </dgm:t>
    </dgm:pt>
    <dgm:pt modelId="{10312933-8F61-4C7E-9001-94A57AB88E48}" cxnId="{268533AA-C0C4-4DFD-AC2C-8168F7A66038}" type="parTrans">
      <dgm:prSet/>
      <dgm:spPr/>
      <dgm:t>
        <a:bodyPr/>
        <a:lstStyle/>
        <a:p>
          <a:endParaRPr lang="zh-CN" altLang="en-US"/>
        </a:p>
      </dgm:t>
    </dgm:pt>
    <dgm:pt modelId="{BC9A2934-8382-4C53-9921-1AA499A3D368}" cxnId="{268533AA-C0C4-4DFD-AC2C-8168F7A66038}" type="sibTrans">
      <dgm:prSet/>
      <dgm:spPr/>
      <dgm:t>
        <a:bodyPr/>
        <a:lstStyle/>
        <a:p>
          <a:endParaRPr lang="zh-CN" altLang="en-US"/>
        </a:p>
      </dgm:t>
    </dgm:pt>
    <dgm:pt modelId="{FE4C51BD-B6DA-44EF-813C-E301AA5B8F50}">
      <dgm:prSet phldrT="[文本]" custT="1"/>
      <dgm:spPr>
        <a:solidFill>
          <a:srgbClr val="18478F"/>
        </a:solidFill>
      </dgm:spPr>
      <dgm:t>
        <a:bodyPr/>
        <a:lstStyle/>
        <a:p>
          <a:pPr algn="l">
            <a:lnSpc>
              <a:spcPct val="70000"/>
            </a:lnSpc>
          </a:pPr>
          <a:r>
            <a:rPr lang="zh-CN" altLang="zh-CN" sz="1400" dirty="0">
              <a:ea typeface="方正黑体简体"/>
            </a:rPr>
            <a:t>加盖税务部门</a:t>
          </a:r>
          <a:r>
            <a:rPr lang="zh-CN" altLang="zh-CN" sz="1400" dirty="0">
              <a:solidFill>
                <a:srgbClr val="FFC000"/>
              </a:solidFill>
              <a:ea typeface="方正黑体简体"/>
            </a:rPr>
            <a:t>和</a:t>
          </a:r>
          <a:r>
            <a:rPr lang="zh-CN" altLang="zh-CN" sz="1400" dirty="0">
              <a:ea typeface="方正黑体简体"/>
            </a:rPr>
            <a:t>单位公章</a:t>
          </a:r>
          <a:endParaRPr lang="en-US" altLang="zh-CN" sz="1400" dirty="0">
            <a:ea typeface="方正黑体简体"/>
          </a:endParaRPr>
        </a:p>
        <a:p>
          <a:pPr algn="l">
            <a:lnSpc>
              <a:spcPct val="70000"/>
            </a:lnSpc>
          </a:pPr>
          <a:r>
            <a:rPr lang="zh-CN" altLang="en-US" sz="1400" dirty="0">
              <a:ea typeface="方正黑体简体"/>
            </a:rPr>
            <a:t>或税务网上申报系统查询</a:t>
          </a:r>
          <a:r>
            <a:rPr lang="zh-CN" altLang="en-US" sz="1400" dirty="0">
              <a:solidFill>
                <a:srgbClr val="FFC000"/>
              </a:solidFill>
              <a:ea typeface="方正黑体简体"/>
            </a:rPr>
            <a:t>的整屏截图（带查询页面的完整表）并加盖单位公章</a:t>
          </a:r>
          <a:endParaRPr lang="zh-CN" altLang="en-US" sz="1400" dirty="0">
            <a:ea typeface="方正黑体简体"/>
          </a:endParaRPr>
        </a:p>
      </dgm:t>
    </dgm:pt>
    <dgm:pt modelId="{8F272CC7-6A07-4FFE-A51D-A8FA8F14EE55}" cxnId="{2579C665-8E7E-48E5-88F5-AF84767F1EF9}" type="parTrans">
      <dgm:prSet/>
      <dgm:spPr/>
      <dgm:t>
        <a:bodyPr/>
        <a:lstStyle/>
        <a:p>
          <a:endParaRPr lang="zh-CN" altLang="en-US"/>
        </a:p>
      </dgm:t>
    </dgm:pt>
    <dgm:pt modelId="{D9E14F30-5C16-48D2-93CE-9DDB14BDAE0D}" cxnId="{2579C665-8E7E-48E5-88F5-AF84767F1EF9}" type="sibTrans">
      <dgm:prSet/>
      <dgm:spPr/>
      <dgm:t>
        <a:bodyPr/>
        <a:lstStyle/>
        <a:p>
          <a:endParaRPr lang="zh-CN" altLang="en-US"/>
        </a:p>
      </dgm:t>
    </dgm:pt>
    <dgm:pt modelId="{D0BE4254-9575-46B7-8D7A-E304BA0DF089}">
      <dgm:prSet phldrT="[文本]" custT="1"/>
      <dgm:spPr/>
      <dgm:t>
        <a:bodyPr/>
        <a:lstStyle/>
        <a:p>
          <a:r>
            <a:rPr lang="zh-CN" altLang="en-US" sz="1800" dirty="0">
              <a:ea typeface="方正黑体简体"/>
            </a:rPr>
            <a:t>专业</a:t>
          </a:r>
        </a:p>
      </dgm:t>
    </dgm:pt>
    <dgm:pt modelId="{2200B8BF-DED4-4D97-8291-1529D0E80523}" cxnId="{781FD851-0892-4BE4-904F-5360673B605F}" type="parTrans">
      <dgm:prSet/>
      <dgm:spPr/>
      <dgm:t>
        <a:bodyPr/>
        <a:lstStyle/>
        <a:p>
          <a:endParaRPr lang="zh-CN" altLang="en-US"/>
        </a:p>
      </dgm:t>
    </dgm:pt>
    <dgm:pt modelId="{3BA22C3E-AEAC-4A33-BE86-4DC8D3492A3A}" cxnId="{781FD851-0892-4BE4-904F-5360673B605F}" type="sibTrans">
      <dgm:prSet/>
      <dgm:spPr/>
      <dgm:t>
        <a:bodyPr/>
        <a:lstStyle/>
        <a:p>
          <a:endParaRPr lang="zh-CN" altLang="en-US"/>
        </a:p>
      </dgm:t>
    </dgm:pt>
    <dgm:pt modelId="{6DBCBF82-8170-45F4-BC26-F712D62A7C25}">
      <dgm:prSet phldrT="[文本]" custT="1"/>
      <dgm:spPr/>
      <dgm:t>
        <a:bodyPr/>
        <a:lstStyle/>
        <a:p>
          <a:r>
            <a:rPr lang="zh-CN" altLang="en-US" sz="1800" dirty="0">
              <a:ea typeface="方正黑体简体"/>
            </a:rPr>
            <a:t>材料类型</a:t>
          </a:r>
        </a:p>
      </dgm:t>
    </dgm:pt>
    <dgm:pt modelId="{A5F2DF46-A85F-4FA2-8F78-693D00C3BDD9}" cxnId="{170DD5BA-75C1-41A6-BE7D-F93235F33F4A}" type="parTrans">
      <dgm:prSet/>
      <dgm:spPr/>
      <dgm:t>
        <a:bodyPr/>
        <a:lstStyle/>
        <a:p>
          <a:endParaRPr lang="zh-CN" altLang="en-US"/>
        </a:p>
      </dgm:t>
    </dgm:pt>
    <dgm:pt modelId="{713ABBC7-0D1C-4920-9722-F7857DB80C53}" cxnId="{170DD5BA-75C1-41A6-BE7D-F93235F33F4A}" type="sibTrans">
      <dgm:prSet/>
      <dgm:spPr/>
      <dgm:t>
        <a:bodyPr/>
        <a:lstStyle/>
        <a:p>
          <a:endParaRPr lang="zh-CN" altLang="en-US"/>
        </a:p>
      </dgm:t>
    </dgm:pt>
    <dgm:pt modelId="{76CB0D81-2E15-49B2-8EF2-994D083A7811}">
      <dgm:prSet phldrT="[文本]" custT="1"/>
      <dgm:spPr/>
      <dgm:t>
        <a:bodyPr/>
        <a:lstStyle/>
        <a:p>
          <a:r>
            <a:rPr lang="zh-CN" altLang="en-US" sz="1800" dirty="0">
              <a:ea typeface="方正黑体简体"/>
            </a:rPr>
            <a:t>报送要求</a:t>
          </a:r>
        </a:p>
      </dgm:t>
    </dgm:pt>
    <dgm:pt modelId="{9336F626-2453-4399-95D4-6D279A26383D}" cxnId="{0386C3D2-BCDB-4DA3-8ADA-0BBE2DD3CF9D}" type="parTrans">
      <dgm:prSet/>
      <dgm:spPr/>
      <dgm:t>
        <a:bodyPr/>
        <a:lstStyle/>
        <a:p>
          <a:endParaRPr lang="zh-CN" altLang="en-US"/>
        </a:p>
      </dgm:t>
    </dgm:pt>
    <dgm:pt modelId="{3154F7BD-1472-4FE3-9438-0B36F8730A30}" cxnId="{0386C3D2-BCDB-4DA3-8ADA-0BBE2DD3CF9D}" type="sibTrans">
      <dgm:prSet/>
      <dgm:spPr/>
      <dgm:t>
        <a:bodyPr/>
        <a:lstStyle/>
        <a:p>
          <a:endParaRPr lang="zh-CN" altLang="en-US"/>
        </a:p>
      </dgm:t>
    </dgm:pt>
    <dgm:pt modelId="{8F01BB0C-8E20-42B3-91EF-EB8ADCD3E3CB}">
      <dgm:prSet phldrT="[文本]" custT="1"/>
      <dgm:spPr>
        <a:solidFill>
          <a:srgbClr val="18478F"/>
        </a:solidFill>
      </dgm:spPr>
      <dgm:t>
        <a:bodyPr/>
        <a:lstStyle/>
        <a:p>
          <a:r>
            <a:rPr lang="zh-CN" altLang="en-US" sz="1800" dirty="0">
              <a:ea typeface="方正黑体简体"/>
            </a:rPr>
            <a:t>共性材料</a:t>
          </a:r>
        </a:p>
      </dgm:t>
    </dgm:pt>
    <dgm:pt modelId="{38F38F8B-136E-45A4-A0E7-DAF8BC4D8969}" cxnId="{000BDB35-5FE6-4F1F-B088-02EBC7A6697D}" type="parTrans">
      <dgm:prSet/>
      <dgm:spPr/>
      <dgm:t>
        <a:bodyPr/>
        <a:lstStyle/>
        <a:p>
          <a:endParaRPr lang="zh-CN" altLang="en-US"/>
        </a:p>
      </dgm:t>
    </dgm:pt>
    <dgm:pt modelId="{145BF4CB-8B1D-415B-B2B3-3C73EA6C2BA3}" cxnId="{000BDB35-5FE6-4F1F-B088-02EBC7A6697D}" type="sibTrans">
      <dgm:prSet/>
      <dgm:spPr/>
      <dgm:t>
        <a:bodyPr/>
        <a:lstStyle/>
        <a:p>
          <a:endParaRPr lang="zh-CN" altLang="en-US"/>
        </a:p>
      </dgm:t>
    </dgm:pt>
    <dgm:pt modelId="{F0A4B342-6AE6-4828-957D-E680AE9CFF82}">
      <dgm:prSet phldrT="[文本]" custT="1"/>
      <dgm:spPr>
        <a:solidFill>
          <a:srgbClr val="18478F"/>
        </a:solidFill>
      </dgm:spPr>
      <dgm:t>
        <a:bodyPr/>
        <a:lstStyle/>
        <a:p>
          <a:pPr algn="l">
            <a:lnSpc>
              <a:spcPct val="70000"/>
            </a:lnSpc>
          </a:pPr>
          <a:r>
            <a:rPr lang="en-US" altLang="zh-CN" sz="1400" dirty="0">
              <a:ea typeface="方正黑体简体"/>
            </a:rPr>
            <a:t>《</a:t>
          </a:r>
          <a:r>
            <a:rPr lang="zh-CN" altLang="en-US" sz="1400" dirty="0">
              <a:ea typeface="方正黑体简体"/>
            </a:rPr>
            <a:t>调查单位年度审核登记表（一）</a:t>
          </a:r>
          <a:r>
            <a:rPr lang="en-US" altLang="zh-CN" sz="1400" dirty="0">
              <a:ea typeface="方正黑体简体"/>
            </a:rPr>
            <a:t>》</a:t>
          </a:r>
        </a:p>
        <a:p>
          <a:pPr algn="l">
            <a:lnSpc>
              <a:spcPct val="70000"/>
            </a:lnSpc>
          </a:pPr>
          <a:r>
            <a:rPr lang="en-US" altLang="zh-CN" sz="1400" dirty="0">
              <a:ea typeface="方正黑体简体"/>
            </a:rPr>
            <a:t>  </a:t>
          </a:r>
          <a:r>
            <a:rPr lang="zh-CN" altLang="en-US" sz="1400" dirty="0">
              <a:ea typeface="方正黑体简体"/>
            </a:rPr>
            <a:t>营业执照（证书）复印件</a:t>
          </a:r>
        </a:p>
      </dgm:t>
    </dgm:pt>
    <dgm:pt modelId="{32E16B87-3C0D-48A9-99D4-A4B4D53EAB2C}" cxnId="{AA0CA7AE-9AF6-4FAB-8F32-5AD071DE5CEC}" type="parTrans">
      <dgm:prSet/>
      <dgm:spPr/>
      <dgm:t>
        <a:bodyPr/>
        <a:lstStyle/>
        <a:p>
          <a:endParaRPr lang="zh-CN" altLang="en-US"/>
        </a:p>
      </dgm:t>
    </dgm:pt>
    <dgm:pt modelId="{0BE88923-DE15-494E-8247-321DFDE9E081}" cxnId="{AA0CA7AE-9AF6-4FAB-8F32-5AD071DE5CEC}" type="sibTrans">
      <dgm:prSet/>
      <dgm:spPr/>
      <dgm:t>
        <a:bodyPr/>
        <a:lstStyle/>
        <a:p>
          <a:endParaRPr lang="zh-CN" altLang="en-US"/>
        </a:p>
      </dgm:t>
    </dgm:pt>
    <dgm:pt modelId="{E2E52563-AD5E-4091-8FB1-50342899B624}">
      <dgm:prSet phldrT="[文本]" custT="1"/>
      <dgm:spPr>
        <a:solidFill>
          <a:srgbClr val="18478F"/>
        </a:solidFill>
      </dgm:spPr>
      <dgm:t>
        <a:bodyPr/>
        <a:lstStyle/>
        <a:p>
          <a:pPr algn="ctr">
            <a:lnSpc>
              <a:spcPct val="70000"/>
            </a:lnSpc>
          </a:pPr>
          <a:r>
            <a:rPr lang="en-US" altLang="zh-CN" sz="1400" dirty="0">
              <a:ea typeface="方正黑体简体"/>
            </a:rPr>
            <a:t>《</a:t>
          </a:r>
          <a:r>
            <a:rPr lang="zh-CN" altLang="en-US" sz="1400" dirty="0">
              <a:ea typeface="方正黑体简体"/>
            </a:rPr>
            <a:t>增值税纳税申报表附列资料（表一）</a:t>
          </a:r>
          <a:r>
            <a:rPr lang="en-US" altLang="zh-CN" sz="1400" dirty="0">
              <a:ea typeface="方正黑体简体"/>
            </a:rPr>
            <a:t>》</a:t>
          </a:r>
        </a:p>
        <a:p>
          <a:pPr algn="ctr">
            <a:lnSpc>
              <a:spcPct val="70000"/>
            </a:lnSpc>
          </a:pPr>
          <a:r>
            <a:rPr lang="zh-CN" altLang="zh-CN" sz="1400" dirty="0"/>
            <a:t>（小规模纳税人免此项）</a:t>
          </a:r>
          <a:endParaRPr lang="zh-CN" altLang="en-US" sz="1400" dirty="0">
            <a:ea typeface="方正黑体简体"/>
          </a:endParaRPr>
        </a:p>
      </dgm:t>
    </dgm:pt>
    <dgm:pt modelId="{C95462B1-934E-49C1-81B1-F5C7ED1B4513}" cxnId="{F1AC8053-F29C-478D-8C8B-3092475CAAD4}" type="parTrans">
      <dgm:prSet/>
      <dgm:spPr/>
      <dgm:t>
        <a:bodyPr/>
        <a:lstStyle/>
        <a:p>
          <a:endParaRPr lang="zh-CN" altLang="en-US"/>
        </a:p>
      </dgm:t>
    </dgm:pt>
    <dgm:pt modelId="{3FFE0819-6826-47C1-A27F-0421E673ABCC}" cxnId="{F1AC8053-F29C-478D-8C8B-3092475CAAD4}" type="sibTrans">
      <dgm:prSet/>
      <dgm:spPr/>
      <dgm:t>
        <a:bodyPr/>
        <a:lstStyle/>
        <a:p>
          <a:endParaRPr lang="zh-CN" altLang="en-US"/>
        </a:p>
      </dgm:t>
    </dgm:pt>
    <dgm:pt modelId="{43A701E3-25BE-425F-9DC8-4C263E6B21AC}">
      <dgm:prSet phldrT="[文本]" custT="1"/>
      <dgm:spPr>
        <a:solidFill>
          <a:srgbClr val="18478F"/>
        </a:solidFill>
      </dgm:spPr>
      <dgm:t>
        <a:bodyPr/>
        <a:lstStyle/>
        <a:p>
          <a:pPr algn="l">
            <a:lnSpc>
              <a:spcPct val="70000"/>
            </a:lnSpc>
          </a:pPr>
          <a:r>
            <a:rPr lang="zh-CN" altLang="zh-CN" sz="1400" dirty="0">
              <a:ea typeface="方正黑体简体"/>
            </a:rPr>
            <a:t>加盖单位公章</a:t>
          </a:r>
          <a:r>
            <a:rPr lang="zh-CN" altLang="en-US" sz="1400" dirty="0">
              <a:ea typeface="方正黑体简体"/>
            </a:rPr>
            <a:t>，</a:t>
          </a:r>
          <a:r>
            <a:rPr lang="zh-CN" altLang="en-US" sz="1400" dirty="0">
              <a:solidFill>
                <a:srgbClr val="FFC000"/>
              </a:solidFill>
              <a:ea typeface="方正黑体简体"/>
            </a:rPr>
            <a:t>没有的需附证明材料</a:t>
          </a:r>
        </a:p>
      </dgm:t>
    </dgm:pt>
    <dgm:pt modelId="{249B1AB1-E1B2-4A90-A071-09AE0809B9CA}" cxnId="{770A9979-E866-4248-B4BF-CB50AD37E42F}" type="parTrans">
      <dgm:prSet/>
      <dgm:spPr/>
      <dgm:t>
        <a:bodyPr/>
        <a:lstStyle/>
        <a:p>
          <a:endParaRPr lang="zh-CN" altLang="en-US"/>
        </a:p>
      </dgm:t>
    </dgm:pt>
    <dgm:pt modelId="{9A411F3A-D4C6-46BB-A2F9-B0B283915233}" cxnId="{770A9979-E866-4248-B4BF-CB50AD37E42F}" type="sibTrans">
      <dgm:prSet/>
      <dgm:spPr/>
      <dgm:t>
        <a:bodyPr/>
        <a:lstStyle/>
        <a:p>
          <a:endParaRPr lang="zh-CN" altLang="en-US"/>
        </a:p>
      </dgm:t>
    </dgm:pt>
    <dgm:pt modelId="{C4BAB441-0AB7-4286-BBF1-E7E3BCBD8A5B}" type="pres">
      <dgm:prSet presAssocID="{168EAB74-414F-4157-B0F1-AB0D39851463}" presName="mainComposite" presStyleCnt="0">
        <dgm:presLayoutVars>
          <dgm:chPref val="1"/>
          <dgm:dir/>
          <dgm:animOne val="branch"/>
          <dgm:animLvl val="lvl"/>
          <dgm:resizeHandles val="exact"/>
        </dgm:presLayoutVars>
      </dgm:prSet>
      <dgm:spPr/>
      <dgm:t>
        <a:bodyPr/>
        <a:lstStyle/>
        <a:p>
          <a:endParaRPr lang="zh-CN" altLang="en-US"/>
        </a:p>
      </dgm:t>
    </dgm:pt>
    <dgm:pt modelId="{AEE61EFB-8722-4556-9AA5-BC99D69DA1E0}" type="pres">
      <dgm:prSet presAssocID="{168EAB74-414F-4157-B0F1-AB0D39851463}" presName="hierFlow" presStyleCnt="0"/>
      <dgm:spPr/>
    </dgm:pt>
    <dgm:pt modelId="{529BBF07-02BC-4E98-B70D-D054D274DAF8}" type="pres">
      <dgm:prSet presAssocID="{168EAB74-414F-4157-B0F1-AB0D39851463}" presName="firstBuf" presStyleCnt="0"/>
      <dgm:spPr/>
    </dgm:pt>
    <dgm:pt modelId="{26987009-C72E-4A8E-BF4D-EC69E189B307}" type="pres">
      <dgm:prSet presAssocID="{168EAB74-414F-4157-B0F1-AB0D39851463}" presName="hierChild1" presStyleCnt="0">
        <dgm:presLayoutVars>
          <dgm:chPref val="1"/>
          <dgm:animOne val="branch"/>
          <dgm:animLvl val="lvl"/>
        </dgm:presLayoutVars>
      </dgm:prSet>
      <dgm:spPr/>
    </dgm:pt>
    <dgm:pt modelId="{060CB738-41D0-4497-A0D3-09B3D39214D9}" type="pres">
      <dgm:prSet presAssocID="{AD3A850A-8195-4DE3-AF62-0E06FE977288}" presName="Name17" presStyleCnt="0"/>
      <dgm:spPr/>
    </dgm:pt>
    <dgm:pt modelId="{DD5678C6-1EED-4851-B36C-A1A9444A6166}" type="pres">
      <dgm:prSet presAssocID="{AD3A850A-8195-4DE3-AF62-0E06FE977288}" presName="level1Shape" presStyleLbl="node0" presStyleIdx="0" presStyleCnt="1" custScaleX="261531" custScaleY="228584" custLinFactY="-20967" custLinFactNeighborX="4287" custLinFactNeighborY="-100000">
        <dgm:presLayoutVars>
          <dgm:chPref val="3"/>
        </dgm:presLayoutVars>
      </dgm:prSet>
      <dgm:spPr/>
      <dgm:t>
        <a:bodyPr/>
        <a:lstStyle/>
        <a:p>
          <a:endParaRPr lang="zh-CN" altLang="en-US"/>
        </a:p>
      </dgm:t>
    </dgm:pt>
    <dgm:pt modelId="{4752381E-79BF-48F0-A5B0-D4D729080008}" type="pres">
      <dgm:prSet presAssocID="{AD3A850A-8195-4DE3-AF62-0E06FE977288}" presName="hierChild2" presStyleCnt="0"/>
      <dgm:spPr/>
    </dgm:pt>
    <dgm:pt modelId="{EB3E92C7-5E07-43CB-86D8-24EDB569C4F7}" type="pres">
      <dgm:prSet presAssocID="{38F38F8B-136E-45A4-A0E7-DAF8BC4D8969}" presName="Name25" presStyleLbl="parChTrans1D2" presStyleIdx="0" presStyleCnt="4" custScaleX="2000000"/>
      <dgm:spPr/>
      <dgm:t>
        <a:bodyPr/>
        <a:lstStyle/>
        <a:p>
          <a:endParaRPr lang="zh-CN" altLang="en-US"/>
        </a:p>
      </dgm:t>
    </dgm:pt>
    <dgm:pt modelId="{11E7913F-D95F-4C3F-8142-E9A45250C2FD}" type="pres">
      <dgm:prSet presAssocID="{38F38F8B-136E-45A4-A0E7-DAF8BC4D8969}" presName="connTx" presStyleLbl="parChTrans1D2" presStyleIdx="0" presStyleCnt="4"/>
      <dgm:spPr/>
      <dgm:t>
        <a:bodyPr/>
        <a:lstStyle/>
        <a:p>
          <a:endParaRPr lang="zh-CN" altLang="en-US"/>
        </a:p>
      </dgm:t>
    </dgm:pt>
    <dgm:pt modelId="{41A51CD0-D914-4B56-8141-1BE99CB549CD}" type="pres">
      <dgm:prSet presAssocID="{8F01BB0C-8E20-42B3-91EF-EB8ADCD3E3CB}" presName="Name30" presStyleCnt="0"/>
      <dgm:spPr/>
    </dgm:pt>
    <dgm:pt modelId="{0BEBD3CA-98DB-42F7-8B3B-C8ED487F206A}" type="pres">
      <dgm:prSet presAssocID="{8F01BB0C-8E20-42B3-91EF-EB8ADCD3E3CB}" presName="level2Shape" presStyleLbl="node2" presStyleIdx="0" presStyleCnt="4" custScaleX="288103" custLinFactY="-20949" custLinFactNeighborX="2796" custLinFactNeighborY="-100000"/>
      <dgm:spPr/>
      <dgm:t>
        <a:bodyPr/>
        <a:lstStyle/>
        <a:p>
          <a:endParaRPr lang="zh-CN" altLang="en-US"/>
        </a:p>
      </dgm:t>
    </dgm:pt>
    <dgm:pt modelId="{8F5D32A0-C005-4694-B5C7-2FF99B0034AB}" type="pres">
      <dgm:prSet presAssocID="{8F01BB0C-8E20-42B3-91EF-EB8ADCD3E3CB}" presName="hierChild3" presStyleCnt="0"/>
      <dgm:spPr/>
    </dgm:pt>
    <dgm:pt modelId="{50D403A1-5929-4C9F-98D4-493F10EFCAE9}" type="pres">
      <dgm:prSet presAssocID="{32E16B87-3C0D-48A9-99D4-A4B4D53EAB2C}" presName="Name25" presStyleLbl="parChTrans1D3" presStyleIdx="0" presStyleCnt="4" custScaleX="2000000"/>
      <dgm:spPr/>
      <dgm:t>
        <a:bodyPr/>
        <a:lstStyle/>
        <a:p>
          <a:endParaRPr lang="zh-CN" altLang="en-US"/>
        </a:p>
      </dgm:t>
    </dgm:pt>
    <dgm:pt modelId="{0BF73C94-1BB3-4E9A-8D5F-B207EFBA4421}" type="pres">
      <dgm:prSet presAssocID="{32E16B87-3C0D-48A9-99D4-A4B4D53EAB2C}" presName="connTx" presStyleLbl="parChTrans1D3" presStyleIdx="0" presStyleCnt="4"/>
      <dgm:spPr/>
      <dgm:t>
        <a:bodyPr/>
        <a:lstStyle/>
        <a:p>
          <a:endParaRPr lang="zh-CN" altLang="en-US"/>
        </a:p>
      </dgm:t>
    </dgm:pt>
    <dgm:pt modelId="{41C704AC-9D05-4D8B-BCBF-83A5D871DEE9}" type="pres">
      <dgm:prSet presAssocID="{F0A4B342-6AE6-4828-957D-E680AE9CFF82}" presName="Name30" presStyleCnt="0"/>
      <dgm:spPr/>
    </dgm:pt>
    <dgm:pt modelId="{8849AA26-9A8A-4212-B325-9CDDF7E03B13}" type="pres">
      <dgm:prSet presAssocID="{F0A4B342-6AE6-4828-957D-E680AE9CFF82}" presName="level2Shape" presStyleLbl="node3" presStyleIdx="0" presStyleCnt="4" custScaleX="357398" custScaleY="151925" custLinFactY="-18817" custLinFactNeighborX="-8958" custLinFactNeighborY="-100000"/>
      <dgm:spPr/>
      <dgm:t>
        <a:bodyPr/>
        <a:lstStyle/>
        <a:p>
          <a:endParaRPr lang="zh-CN" altLang="en-US"/>
        </a:p>
      </dgm:t>
    </dgm:pt>
    <dgm:pt modelId="{0BD60EA9-4DC9-4BDE-8F66-4B3E9FB5D58A}" type="pres">
      <dgm:prSet presAssocID="{F0A4B342-6AE6-4828-957D-E680AE9CFF82}" presName="hierChild3" presStyleCnt="0"/>
      <dgm:spPr/>
    </dgm:pt>
    <dgm:pt modelId="{4C08B5BD-BBBD-46FE-B6F9-9D16C6BDF451}" type="pres">
      <dgm:prSet presAssocID="{0B82AC12-CD8B-431F-AE8F-A9327715A4BF}" presName="Name25" presStyleLbl="parChTrans1D2" presStyleIdx="1" presStyleCnt="4" custScaleX="2000000"/>
      <dgm:spPr/>
      <dgm:t>
        <a:bodyPr/>
        <a:lstStyle/>
        <a:p>
          <a:endParaRPr lang="zh-CN" altLang="en-US"/>
        </a:p>
      </dgm:t>
    </dgm:pt>
    <dgm:pt modelId="{7C6236E9-FA9A-472B-B8A6-DD530FCC8BD1}" type="pres">
      <dgm:prSet presAssocID="{0B82AC12-CD8B-431F-AE8F-A9327715A4BF}" presName="connTx" presStyleLbl="parChTrans1D2" presStyleIdx="1" presStyleCnt="4"/>
      <dgm:spPr/>
      <dgm:t>
        <a:bodyPr/>
        <a:lstStyle/>
        <a:p>
          <a:endParaRPr lang="zh-CN" altLang="en-US"/>
        </a:p>
      </dgm:t>
    </dgm:pt>
    <dgm:pt modelId="{35C8CB19-8BF6-4274-880F-FDA07639D101}" type="pres">
      <dgm:prSet presAssocID="{8850BB07-EB43-4075-9A81-5FD6612ED6C5}" presName="Name30" presStyleCnt="0"/>
      <dgm:spPr/>
    </dgm:pt>
    <dgm:pt modelId="{FA7ACC2D-4173-4BC4-803D-7941C884904F}" type="pres">
      <dgm:prSet presAssocID="{8850BB07-EB43-4075-9A81-5FD6612ED6C5}" presName="level2Shape" presStyleLbl="node2" presStyleIdx="1" presStyleCnt="4" custScaleX="288897" custLinFactY="-19454" custLinFactNeighborX="2399" custLinFactNeighborY="-100000"/>
      <dgm:spPr/>
      <dgm:t>
        <a:bodyPr/>
        <a:lstStyle/>
        <a:p>
          <a:endParaRPr lang="zh-CN" altLang="en-US"/>
        </a:p>
      </dgm:t>
    </dgm:pt>
    <dgm:pt modelId="{F1501AAA-AFF3-4747-AD1E-6277B1C98791}" type="pres">
      <dgm:prSet presAssocID="{8850BB07-EB43-4075-9A81-5FD6612ED6C5}" presName="hierChild3" presStyleCnt="0"/>
      <dgm:spPr/>
    </dgm:pt>
    <dgm:pt modelId="{B9747556-AE1B-4C5C-9CF2-7EBD15FDBACF}" type="pres">
      <dgm:prSet presAssocID="{EF363FA9-E0BD-4839-9A71-6463A716C580}" presName="Name25" presStyleLbl="parChTrans1D3" presStyleIdx="1" presStyleCnt="4" custScaleX="2000000"/>
      <dgm:spPr/>
      <dgm:t>
        <a:bodyPr/>
        <a:lstStyle/>
        <a:p>
          <a:endParaRPr lang="zh-CN" altLang="en-US"/>
        </a:p>
      </dgm:t>
    </dgm:pt>
    <dgm:pt modelId="{9947C3DD-CFFA-43CE-B2A1-8595AD3DE5C3}" type="pres">
      <dgm:prSet presAssocID="{EF363FA9-E0BD-4839-9A71-6463A716C580}" presName="connTx" presStyleLbl="parChTrans1D3" presStyleIdx="1" presStyleCnt="4"/>
      <dgm:spPr/>
      <dgm:t>
        <a:bodyPr/>
        <a:lstStyle/>
        <a:p>
          <a:endParaRPr lang="zh-CN" altLang="en-US"/>
        </a:p>
      </dgm:t>
    </dgm:pt>
    <dgm:pt modelId="{FC4B35E4-37D7-4FF5-9490-C568CDE176DC}" type="pres">
      <dgm:prSet presAssocID="{6FE9AB7C-C1A1-4163-9A6F-0B73CD7BBF66}" presName="Name30" presStyleCnt="0"/>
      <dgm:spPr/>
    </dgm:pt>
    <dgm:pt modelId="{1B491E28-ABBF-4D00-A6BA-BDD9F3D4E087}" type="pres">
      <dgm:prSet presAssocID="{6FE9AB7C-C1A1-4163-9A6F-0B73CD7BBF66}" presName="level2Shape" presStyleLbl="node3" presStyleIdx="1" presStyleCnt="4" custScaleX="358516" custScaleY="141573" custLinFactY="-17495" custLinFactNeighborX="-10197" custLinFactNeighborY="-100000"/>
      <dgm:spPr/>
      <dgm:t>
        <a:bodyPr/>
        <a:lstStyle/>
        <a:p>
          <a:endParaRPr lang="zh-CN" altLang="en-US"/>
        </a:p>
      </dgm:t>
    </dgm:pt>
    <dgm:pt modelId="{979EB370-92FF-4A2B-9B89-B3EA7C6554D6}" type="pres">
      <dgm:prSet presAssocID="{6FE9AB7C-C1A1-4163-9A6F-0B73CD7BBF66}" presName="hierChild3" presStyleCnt="0"/>
      <dgm:spPr/>
    </dgm:pt>
    <dgm:pt modelId="{6F21746D-4D71-4DD7-ACCA-6B66B5803779}" type="pres">
      <dgm:prSet presAssocID="{10312933-8F61-4C7E-9001-94A57AB88E48}" presName="Name25" presStyleLbl="parChTrans1D2" presStyleIdx="2" presStyleCnt="4" custScaleX="2000000"/>
      <dgm:spPr/>
      <dgm:t>
        <a:bodyPr/>
        <a:lstStyle/>
        <a:p>
          <a:endParaRPr lang="zh-CN" altLang="en-US"/>
        </a:p>
      </dgm:t>
    </dgm:pt>
    <dgm:pt modelId="{2C1E0BE6-E96E-420B-B21E-7369E16B5558}" type="pres">
      <dgm:prSet presAssocID="{10312933-8F61-4C7E-9001-94A57AB88E48}" presName="connTx" presStyleLbl="parChTrans1D2" presStyleIdx="2" presStyleCnt="4"/>
      <dgm:spPr/>
      <dgm:t>
        <a:bodyPr/>
        <a:lstStyle/>
        <a:p>
          <a:endParaRPr lang="zh-CN" altLang="en-US"/>
        </a:p>
      </dgm:t>
    </dgm:pt>
    <dgm:pt modelId="{217CA5E3-B7A8-484C-87D1-F808E3830F1F}" type="pres">
      <dgm:prSet presAssocID="{EBF3066E-D73E-4090-8D49-97A1942B9B94}" presName="Name30" presStyleCnt="0"/>
      <dgm:spPr/>
    </dgm:pt>
    <dgm:pt modelId="{0A61DB44-F345-42BF-A00D-7C0C266FFCA1}" type="pres">
      <dgm:prSet presAssocID="{EBF3066E-D73E-4090-8D49-97A1942B9B94}" presName="level2Shape" presStyleLbl="node2" presStyleIdx="2" presStyleCnt="4" custScaleX="288787" custLinFactY="-19836" custLinFactNeighborX="2454" custLinFactNeighborY="-100000"/>
      <dgm:spPr/>
      <dgm:t>
        <a:bodyPr/>
        <a:lstStyle/>
        <a:p>
          <a:endParaRPr lang="zh-CN" altLang="en-US"/>
        </a:p>
      </dgm:t>
    </dgm:pt>
    <dgm:pt modelId="{ED164761-F947-4E0E-869F-08573ECA0AEF}" type="pres">
      <dgm:prSet presAssocID="{EBF3066E-D73E-4090-8D49-97A1942B9B94}" presName="hierChild3" presStyleCnt="0"/>
      <dgm:spPr/>
    </dgm:pt>
    <dgm:pt modelId="{E52E7A38-B012-49A9-AF09-A4EC9EA27B43}" type="pres">
      <dgm:prSet presAssocID="{8F272CC7-6A07-4FFE-A51D-A8FA8F14EE55}" presName="Name25" presStyleLbl="parChTrans1D3" presStyleIdx="2" presStyleCnt="4" custScaleX="2000000"/>
      <dgm:spPr/>
      <dgm:t>
        <a:bodyPr/>
        <a:lstStyle/>
        <a:p>
          <a:endParaRPr lang="zh-CN" altLang="en-US"/>
        </a:p>
      </dgm:t>
    </dgm:pt>
    <dgm:pt modelId="{4C7DDD57-A598-4CDC-A613-793CC5D97CD4}" type="pres">
      <dgm:prSet presAssocID="{8F272CC7-6A07-4FFE-A51D-A8FA8F14EE55}" presName="connTx" presStyleLbl="parChTrans1D3" presStyleIdx="2" presStyleCnt="4"/>
      <dgm:spPr/>
      <dgm:t>
        <a:bodyPr/>
        <a:lstStyle/>
        <a:p>
          <a:endParaRPr lang="zh-CN" altLang="en-US"/>
        </a:p>
      </dgm:t>
    </dgm:pt>
    <dgm:pt modelId="{AAC4A93B-4530-48A5-9161-29C8C68E5806}" type="pres">
      <dgm:prSet presAssocID="{FE4C51BD-B6DA-44EF-813C-E301AA5B8F50}" presName="Name30" presStyleCnt="0"/>
      <dgm:spPr/>
    </dgm:pt>
    <dgm:pt modelId="{CC380F52-596C-4562-AB0E-B6233F46DE50}" type="pres">
      <dgm:prSet presAssocID="{FE4C51BD-B6DA-44EF-813C-E301AA5B8F50}" presName="level2Shape" presStyleLbl="node3" presStyleIdx="2" presStyleCnt="4" custScaleX="358516" custScaleY="141573" custLinFactY="-18206" custLinFactNeighborX="-11337" custLinFactNeighborY="-100000"/>
      <dgm:spPr/>
      <dgm:t>
        <a:bodyPr/>
        <a:lstStyle/>
        <a:p>
          <a:endParaRPr lang="zh-CN" altLang="en-US"/>
        </a:p>
      </dgm:t>
    </dgm:pt>
    <dgm:pt modelId="{7F1D5EB6-D5AF-4999-B20B-4C7E558C8262}" type="pres">
      <dgm:prSet presAssocID="{FE4C51BD-B6DA-44EF-813C-E301AA5B8F50}" presName="hierChild3" presStyleCnt="0"/>
      <dgm:spPr/>
    </dgm:pt>
    <dgm:pt modelId="{7C739C52-81F3-4ACB-AEA9-A8E7B653CAA2}" type="pres">
      <dgm:prSet presAssocID="{C95462B1-934E-49C1-81B1-F5C7ED1B4513}" presName="Name25" presStyleLbl="parChTrans1D2" presStyleIdx="3" presStyleCnt="4"/>
      <dgm:spPr/>
      <dgm:t>
        <a:bodyPr/>
        <a:lstStyle/>
        <a:p>
          <a:endParaRPr lang="zh-CN" altLang="en-US"/>
        </a:p>
      </dgm:t>
    </dgm:pt>
    <dgm:pt modelId="{205736C3-1DC9-4BE1-B821-8D703C0C74F0}" type="pres">
      <dgm:prSet presAssocID="{C95462B1-934E-49C1-81B1-F5C7ED1B4513}" presName="connTx" presStyleLbl="parChTrans1D2" presStyleIdx="3" presStyleCnt="4"/>
      <dgm:spPr/>
      <dgm:t>
        <a:bodyPr/>
        <a:lstStyle/>
        <a:p>
          <a:endParaRPr lang="zh-CN" altLang="en-US"/>
        </a:p>
      </dgm:t>
    </dgm:pt>
    <dgm:pt modelId="{E51BAB1A-F457-4D29-9634-B085108F88EB}" type="pres">
      <dgm:prSet presAssocID="{E2E52563-AD5E-4091-8FB1-50342899B624}" presName="Name30" presStyleCnt="0"/>
      <dgm:spPr/>
    </dgm:pt>
    <dgm:pt modelId="{BBFA9F37-65C0-4227-99C6-BC0D6E0E8E65}" type="pres">
      <dgm:prSet presAssocID="{E2E52563-AD5E-4091-8FB1-50342899B624}" presName="level2Shape" presStyleLbl="node2" presStyleIdx="3" presStyleCnt="4" custScaleX="290343" custScaleY="138803" custLinFactY="-13898" custLinFactNeighborX="3266" custLinFactNeighborY="-100000"/>
      <dgm:spPr/>
      <dgm:t>
        <a:bodyPr/>
        <a:lstStyle/>
        <a:p>
          <a:endParaRPr lang="zh-CN" altLang="en-US"/>
        </a:p>
      </dgm:t>
    </dgm:pt>
    <dgm:pt modelId="{7D27CA96-ECDA-46F7-8235-D1E5231F599D}" type="pres">
      <dgm:prSet presAssocID="{E2E52563-AD5E-4091-8FB1-50342899B624}" presName="hierChild3" presStyleCnt="0"/>
      <dgm:spPr/>
    </dgm:pt>
    <dgm:pt modelId="{D2C87AB2-C626-4848-AFFA-E32D7C27C04B}" type="pres">
      <dgm:prSet presAssocID="{249B1AB1-E1B2-4A90-A071-09AE0809B9CA}" presName="Name25" presStyleLbl="parChTrans1D3" presStyleIdx="3" presStyleCnt="4"/>
      <dgm:spPr/>
      <dgm:t>
        <a:bodyPr/>
        <a:lstStyle/>
        <a:p>
          <a:endParaRPr lang="zh-CN" altLang="en-US"/>
        </a:p>
      </dgm:t>
    </dgm:pt>
    <dgm:pt modelId="{6C50A0B8-42DF-437E-93F4-97EC000C7325}" type="pres">
      <dgm:prSet presAssocID="{249B1AB1-E1B2-4A90-A071-09AE0809B9CA}" presName="connTx" presStyleLbl="parChTrans1D3" presStyleIdx="3" presStyleCnt="4"/>
      <dgm:spPr/>
      <dgm:t>
        <a:bodyPr/>
        <a:lstStyle/>
        <a:p>
          <a:endParaRPr lang="zh-CN" altLang="en-US"/>
        </a:p>
      </dgm:t>
    </dgm:pt>
    <dgm:pt modelId="{FB99535A-017F-4B7C-BE93-4334B76E1C79}" type="pres">
      <dgm:prSet presAssocID="{43A701E3-25BE-425F-9DC8-4C263E6B21AC}" presName="Name30" presStyleCnt="0"/>
      <dgm:spPr/>
    </dgm:pt>
    <dgm:pt modelId="{418F3664-A227-46BC-BB9A-03F3FC2703A7}" type="pres">
      <dgm:prSet presAssocID="{43A701E3-25BE-425F-9DC8-4C263E6B21AC}" presName="level2Shape" presStyleLbl="node3" presStyleIdx="3" presStyleCnt="4" custScaleX="357990" custScaleY="141573" custLinFactY="-12266" custLinFactNeighborX="-11438" custLinFactNeighborY="-100000"/>
      <dgm:spPr/>
      <dgm:t>
        <a:bodyPr/>
        <a:lstStyle/>
        <a:p>
          <a:endParaRPr lang="zh-CN" altLang="en-US"/>
        </a:p>
      </dgm:t>
    </dgm:pt>
    <dgm:pt modelId="{9B1C8950-02FB-48E5-9CFF-465A8078B1AE}" type="pres">
      <dgm:prSet presAssocID="{43A701E3-25BE-425F-9DC8-4C263E6B21AC}" presName="hierChild3" presStyleCnt="0"/>
      <dgm:spPr/>
    </dgm:pt>
    <dgm:pt modelId="{09D64C6F-9420-4137-87CB-EE89FAD5F9C7}" type="pres">
      <dgm:prSet presAssocID="{168EAB74-414F-4157-B0F1-AB0D39851463}" presName="bgShapesFlow" presStyleCnt="0"/>
      <dgm:spPr/>
    </dgm:pt>
    <dgm:pt modelId="{10D42C1D-59C6-40AE-930C-A24C1A8AB19A}" type="pres">
      <dgm:prSet presAssocID="{D0BE4254-9575-46B7-8D7A-E304BA0DF089}" presName="rectComp" presStyleCnt="0"/>
      <dgm:spPr/>
    </dgm:pt>
    <dgm:pt modelId="{3BDAA9E7-E7C1-4687-9C04-3403CC510024}" type="pres">
      <dgm:prSet presAssocID="{D0BE4254-9575-46B7-8D7A-E304BA0DF089}" presName="bgRect" presStyleLbl="bgShp" presStyleIdx="0" presStyleCnt="3" custScaleX="238148" custScaleY="100000"/>
      <dgm:spPr/>
      <dgm:t>
        <a:bodyPr/>
        <a:lstStyle/>
        <a:p>
          <a:endParaRPr lang="zh-CN" altLang="en-US"/>
        </a:p>
      </dgm:t>
    </dgm:pt>
    <dgm:pt modelId="{6CEA8457-86B3-441C-B31A-D32CB27AA7D9}" type="pres">
      <dgm:prSet presAssocID="{D0BE4254-9575-46B7-8D7A-E304BA0DF089}" presName="bgRectTx" presStyleLbl="bgShp" presStyleIdx="0" presStyleCnt="3">
        <dgm:presLayoutVars>
          <dgm:bulletEnabled val="1"/>
        </dgm:presLayoutVars>
      </dgm:prSet>
      <dgm:spPr/>
      <dgm:t>
        <a:bodyPr/>
        <a:lstStyle/>
        <a:p>
          <a:endParaRPr lang="zh-CN" altLang="en-US"/>
        </a:p>
      </dgm:t>
    </dgm:pt>
    <dgm:pt modelId="{996E7304-BFDE-494E-85DF-F96906B23BB5}" type="pres">
      <dgm:prSet presAssocID="{D0BE4254-9575-46B7-8D7A-E304BA0DF089}" presName="spComp" presStyleCnt="0"/>
      <dgm:spPr/>
    </dgm:pt>
    <dgm:pt modelId="{8F4B081D-545C-4CDF-B76A-E69C6A3266E3}" type="pres">
      <dgm:prSet presAssocID="{D0BE4254-9575-46B7-8D7A-E304BA0DF089}" presName="hSp" presStyleCnt="0"/>
      <dgm:spPr/>
    </dgm:pt>
    <dgm:pt modelId="{14C0EA4D-A0A2-4E1F-897E-391BE920754B}" type="pres">
      <dgm:prSet presAssocID="{6DBCBF82-8170-45F4-BC26-F712D62A7C25}" presName="rectComp" presStyleCnt="0"/>
      <dgm:spPr/>
    </dgm:pt>
    <dgm:pt modelId="{B406BF88-3EF6-4CCA-B5B5-2F637B84B9AA}" type="pres">
      <dgm:prSet presAssocID="{6DBCBF82-8170-45F4-BC26-F712D62A7C25}" presName="bgRect" presStyleLbl="bgShp" presStyleIdx="1" presStyleCnt="3" custScaleX="264538" custScaleY="100000" custLinFactNeighborX="-10719"/>
      <dgm:spPr/>
      <dgm:t>
        <a:bodyPr/>
        <a:lstStyle/>
        <a:p>
          <a:endParaRPr lang="zh-CN" altLang="en-US"/>
        </a:p>
      </dgm:t>
    </dgm:pt>
    <dgm:pt modelId="{92C328C2-7B8F-489D-8256-FAA5E255ECD0}" type="pres">
      <dgm:prSet presAssocID="{6DBCBF82-8170-45F4-BC26-F712D62A7C25}" presName="bgRectTx" presStyleLbl="bgShp" presStyleIdx="1" presStyleCnt="3">
        <dgm:presLayoutVars>
          <dgm:bulletEnabled val="1"/>
        </dgm:presLayoutVars>
      </dgm:prSet>
      <dgm:spPr/>
      <dgm:t>
        <a:bodyPr/>
        <a:lstStyle/>
        <a:p>
          <a:endParaRPr lang="zh-CN" altLang="en-US"/>
        </a:p>
      </dgm:t>
    </dgm:pt>
    <dgm:pt modelId="{E5EE7177-4749-4E54-8380-4578C8620726}" type="pres">
      <dgm:prSet presAssocID="{6DBCBF82-8170-45F4-BC26-F712D62A7C25}" presName="spComp" presStyleCnt="0"/>
      <dgm:spPr/>
    </dgm:pt>
    <dgm:pt modelId="{EEC20DB9-E3E1-40C0-B6BB-339F30965DCD}" type="pres">
      <dgm:prSet presAssocID="{6DBCBF82-8170-45F4-BC26-F712D62A7C25}" presName="hSp" presStyleCnt="0"/>
      <dgm:spPr/>
    </dgm:pt>
    <dgm:pt modelId="{35345999-D51C-4AA6-859C-20D2942CED8A}" type="pres">
      <dgm:prSet presAssocID="{76CB0D81-2E15-49B2-8EF2-994D083A7811}" presName="rectComp" presStyleCnt="0"/>
      <dgm:spPr/>
    </dgm:pt>
    <dgm:pt modelId="{C17E6F9F-AAAA-48C9-AA91-A27C635FEE5D}" type="pres">
      <dgm:prSet presAssocID="{76CB0D81-2E15-49B2-8EF2-994D083A7811}" presName="bgRect" presStyleLbl="bgShp" presStyleIdx="2" presStyleCnt="3" custScaleX="317168" custScaleY="100000" custLinFactNeighborX="-19769" custLinFactNeighborY="-168"/>
      <dgm:spPr/>
      <dgm:t>
        <a:bodyPr/>
        <a:lstStyle/>
        <a:p>
          <a:endParaRPr lang="zh-CN" altLang="en-US"/>
        </a:p>
      </dgm:t>
    </dgm:pt>
    <dgm:pt modelId="{ABC072CA-33B5-4698-A9FC-A8C7E46DD26B}" type="pres">
      <dgm:prSet presAssocID="{76CB0D81-2E15-49B2-8EF2-994D083A7811}" presName="bgRectTx" presStyleLbl="bgShp" presStyleIdx="2" presStyleCnt="3">
        <dgm:presLayoutVars>
          <dgm:bulletEnabled val="1"/>
        </dgm:presLayoutVars>
      </dgm:prSet>
      <dgm:spPr/>
      <dgm:t>
        <a:bodyPr/>
        <a:lstStyle/>
        <a:p>
          <a:endParaRPr lang="zh-CN" altLang="en-US"/>
        </a:p>
      </dgm:t>
    </dgm:pt>
  </dgm:ptLst>
  <dgm:cxnLst>
    <dgm:cxn modelId="{F1AC8053-F29C-478D-8C8B-3092475CAAD4}" srcId="{AD3A850A-8195-4DE3-AF62-0E06FE977288}" destId="{E2E52563-AD5E-4091-8FB1-50342899B624}" srcOrd="3" destOrd="0" parTransId="{C95462B1-934E-49C1-81B1-F5C7ED1B4513}" sibTransId="{3FFE0819-6826-47C1-A27F-0421E673ABCC}"/>
    <dgm:cxn modelId="{B30045A6-4019-4393-A916-D5D251A60E75}" type="presOf" srcId="{6DBCBF82-8170-45F4-BC26-F712D62A7C25}" destId="{92C328C2-7B8F-489D-8256-FAA5E255ECD0}" srcOrd="1" destOrd="0" presId="urn:microsoft.com/office/officeart/2005/8/layout/hierarchy5"/>
    <dgm:cxn modelId="{8DB3471D-9AEF-4905-824C-552342477F8B}" type="presOf" srcId="{F0A4B342-6AE6-4828-957D-E680AE9CFF82}" destId="{8849AA26-9A8A-4212-B325-9CDDF7E03B13}" srcOrd="0" destOrd="0" presId="urn:microsoft.com/office/officeart/2005/8/layout/hierarchy5"/>
    <dgm:cxn modelId="{BC592AB3-9929-4F18-ADA4-87D3E9732717}" type="presOf" srcId="{6FE9AB7C-C1A1-4163-9A6F-0B73CD7BBF66}" destId="{1B491E28-ABBF-4D00-A6BA-BDD9F3D4E087}" srcOrd="0" destOrd="0" presId="urn:microsoft.com/office/officeart/2005/8/layout/hierarchy5"/>
    <dgm:cxn modelId="{781FD851-0892-4BE4-904F-5360673B605F}" srcId="{168EAB74-414F-4157-B0F1-AB0D39851463}" destId="{D0BE4254-9575-46B7-8D7A-E304BA0DF089}" srcOrd="1" destOrd="0" parTransId="{2200B8BF-DED4-4D97-8291-1529D0E80523}" sibTransId="{3BA22C3E-AEAC-4A33-BE86-4DC8D3492A3A}"/>
    <dgm:cxn modelId="{05AE3D3C-86AD-48F6-8D28-6527A3354A71}" type="presOf" srcId="{0B82AC12-CD8B-431F-AE8F-A9327715A4BF}" destId="{4C08B5BD-BBBD-46FE-B6F9-9D16C6BDF451}" srcOrd="0" destOrd="0" presId="urn:microsoft.com/office/officeart/2005/8/layout/hierarchy5"/>
    <dgm:cxn modelId="{8C666BF5-6CCB-4124-A16E-0CFB375BA7FE}" type="presOf" srcId="{E2E52563-AD5E-4091-8FB1-50342899B624}" destId="{BBFA9F37-65C0-4227-99C6-BC0D6E0E8E65}" srcOrd="0" destOrd="0" presId="urn:microsoft.com/office/officeart/2005/8/layout/hierarchy5"/>
    <dgm:cxn modelId="{11998F08-3614-4183-9740-6CC7D6FF624E}" type="presOf" srcId="{8F272CC7-6A07-4FFE-A51D-A8FA8F14EE55}" destId="{4C7DDD57-A598-4CDC-A613-793CC5D97CD4}" srcOrd="1" destOrd="0" presId="urn:microsoft.com/office/officeart/2005/8/layout/hierarchy5"/>
    <dgm:cxn modelId="{0526C7CC-41E4-47D2-9E16-F492D5A1EAE8}" type="presOf" srcId="{10312933-8F61-4C7E-9001-94A57AB88E48}" destId="{2C1E0BE6-E96E-420B-B21E-7369E16B5558}" srcOrd="1" destOrd="0" presId="urn:microsoft.com/office/officeart/2005/8/layout/hierarchy5"/>
    <dgm:cxn modelId="{268533AA-C0C4-4DFD-AC2C-8168F7A66038}" srcId="{AD3A850A-8195-4DE3-AF62-0E06FE977288}" destId="{EBF3066E-D73E-4090-8D49-97A1942B9B94}" srcOrd="2" destOrd="0" parTransId="{10312933-8F61-4C7E-9001-94A57AB88E48}" sibTransId="{BC9A2934-8382-4C53-9921-1AA499A3D368}"/>
    <dgm:cxn modelId="{56249550-8145-4045-AA1A-3BE634568785}" srcId="{168EAB74-414F-4157-B0F1-AB0D39851463}" destId="{AD3A850A-8195-4DE3-AF62-0E06FE977288}" srcOrd="0" destOrd="0" parTransId="{53EBAB33-03F4-4205-8B71-AF8307E00B3E}" sibTransId="{B9991E9C-8161-47BC-8FA7-61642C0DB671}"/>
    <dgm:cxn modelId="{27E7D02D-3453-4FEE-B1B7-2380E84C2B70}" type="presOf" srcId="{76CB0D81-2E15-49B2-8EF2-994D083A7811}" destId="{ABC072CA-33B5-4698-A9FC-A8C7E46DD26B}" srcOrd="1" destOrd="0" presId="urn:microsoft.com/office/officeart/2005/8/layout/hierarchy5"/>
    <dgm:cxn modelId="{6E02E2A6-48A2-4266-B513-993F5E2102A1}" type="presOf" srcId="{8F01BB0C-8E20-42B3-91EF-EB8ADCD3E3CB}" destId="{0BEBD3CA-98DB-42F7-8B3B-C8ED487F206A}" srcOrd="0" destOrd="0" presId="urn:microsoft.com/office/officeart/2005/8/layout/hierarchy5"/>
    <dgm:cxn modelId="{CEC33F3A-6F7B-4BF3-B061-433B12691353}" srcId="{AD3A850A-8195-4DE3-AF62-0E06FE977288}" destId="{8850BB07-EB43-4075-9A81-5FD6612ED6C5}" srcOrd="1" destOrd="0" parTransId="{0B82AC12-CD8B-431F-AE8F-A9327715A4BF}" sibTransId="{F6E4697E-9D2A-4ED3-9ABA-9CE37FADB2DF}"/>
    <dgm:cxn modelId="{861BB3A7-2893-499C-B40B-1370CBDF8AF9}" type="presOf" srcId="{32E16B87-3C0D-48A9-99D4-A4B4D53EAB2C}" destId="{50D403A1-5929-4C9F-98D4-493F10EFCAE9}" srcOrd="0" destOrd="0" presId="urn:microsoft.com/office/officeart/2005/8/layout/hierarchy5"/>
    <dgm:cxn modelId="{DE21A8CA-8CFD-40A4-9005-E9BED45D8D0B}" type="presOf" srcId="{8850BB07-EB43-4075-9A81-5FD6612ED6C5}" destId="{FA7ACC2D-4173-4BC4-803D-7941C884904F}" srcOrd="0" destOrd="0" presId="urn:microsoft.com/office/officeart/2005/8/layout/hierarchy5"/>
    <dgm:cxn modelId="{5DCCF29A-9D54-49B8-8B8F-AC82EB142B70}" type="presOf" srcId="{8F272CC7-6A07-4FFE-A51D-A8FA8F14EE55}" destId="{E52E7A38-B012-49A9-AF09-A4EC9EA27B43}" srcOrd="0" destOrd="0" presId="urn:microsoft.com/office/officeart/2005/8/layout/hierarchy5"/>
    <dgm:cxn modelId="{7E2AC55B-963D-499F-A657-A8B3887735CC}" type="presOf" srcId="{D0BE4254-9575-46B7-8D7A-E304BA0DF089}" destId="{3BDAA9E7-E7C1-4687-9C04-3403CC510024}" srcOrd="0" destOrd="0" presId="urn:microsoft.com/office/officeart/2005/8/layout/hierarchy5"/>
    <dgm:cxn modelId="{2579C665-8E7E-48E5-88F5-AF84767F1EF9}" srcId="{EBF3066E-D73E-4090-8D49-97A1942B9B94}" destId="{FE4C51BD-B6DA-44EF-813C-E301AA5B8F50}" srcOrd="0" destOrd="0" parTransId="{8F272CC7-6A07-4FFE-A51D-A8FA8F14EE55}" sibTransId="{D9E14F30-5C16-48D2-93CE-9DDB14BDAE0D}"/>
    <dgm:cxn modelId="{B58D9F27-E22F-4AFE-A951-E7C62D127A5B}" type="presOf" srcId="{6DBCBF82-8170-45F4-BC26-F712D62A7C25}" destId="{B406BF88-3EF6-4CCA-B5B5-2F637B84B9AA}" srcOrd="0" destOrd="0" presId="urn:microsoft.com/office/officeart/2005/8/layout/hierarchy5"/>
    <dgm:cxn modelId="{965B369F-78C3-4529-B90C-1BC324617E19}" type="presOf" srcId="{43A701E3-25BE-425F-9DC8-4C263E6B21AC}" destId="{418F3664-A227-46BC-BB9A-03F3FC2703A7}" srcOrd="0" destOrd="0" presId="urn:microsoft.com/office/officeart/2005/8/layout/hierarchy5"/>
    <dgm:cxn modelId="{067CF3E3-936C-4231-A434-D89AF2F2DE2F}" type="presOf" srcId="{38F38F8B-136E-45A4-A0E7-DAF8BC4D8969}" destId="{EB3E92C7-5E07-43CB-86D8-24EDB569C4F7}" srcOrd="0" destOrd="0" presId="urn:microsoft.com/office/officeart/2005/8/layout/hierarchy5"/>
    <dgm:cxn modelId="{E26C6B31-0537-499F-8E25-6314A075700C}" type="presOf" srcId="{249B1AB1-E1B2-4A90-A071-09AE0809B9CA}" destId="{D2C87AB2-C626-4848-AFFA-E32D7C27C04B}" srcOrd="0" destOrd="0" presId="urn:microsoft.com/office/officeart/2005/8/layout/hierarchy5"/>
    <dgm:cxn modelId="{170DD5BA-75C1-41A6-BE7D-F93235F33F4A}" srcId="{168EAB74-414F-4157-B0F1-AB0D39851463}" destId="{6DBCBF82-8170-45F4-BC26-F712D62A7C25}" srcOrd="2" destOrd="0" parTransId="{A5F2DF46-A85F-4FA2-8F78-693D00C3BDD9}" sibTransId="{713ABBC7-0D1C-4920-9722-F7857DB80C53}"/>
    <dgm:cxn modelId="{21AA115F-8F06-4745-B11A-85728EB552BB}" type="presOf" srcId="{32E16B87-3C0D-48A9-99D4-A4B4D53EAB2C}" destId="{0BF73C94-1BB3-4E9A-8D5F-B207EFBA4421}" srcOrd="1" destOrd="0" presId="urn:microsoft.com/office/officeart/2005/8/layout/hierarchy5"/>
    <dgm:cxn modelId="{CB3D511A-CA70-42FF-8709-8C4D845D81D3}" type="presOf" srcId="{EBF3066E-D73E-4090-8D49-97A1942B9B94}" destId="{0A61DB44-F345-42BF-A00D-7C0C266FFCA1}" srcOrd="0" destOrd="0" presId="urn:microsoft.com/office/officeart/2005/8/layout/hierarchy5"/>
    <dgm:cxn modelId="{92B53CDC-4D53-48DE-9E93-E46F0480434A}" type="presOf" srcId="{AD3A850A-8195-4DE3-AF62-0E06FE977288}" destId="{DD5678C6-1EED-4851-B36C-A1A9444A6166}" srcOrd="0" destOrd="0" presId="urn:microsoft.com/office/officeart/2005/8/layout/hierarchy5"/>
    <dgm:cxn modelId="{DE53B627-C41A-4398-B9F7-B7F9E6CE408B}" type="presOf" srcId="{38F38F8B-136E-45A4-A0E7-DAF8BC4D8969}" destId="{11E7913F-D95F-4C3F-8142-E9A45250C2FD}" srcOrd="1" destOrd="0" presId="urn:microsoft.com/office/officeart/2005/8/layout/hierarchy5"/>
    <dgm:cxn modelId="{B6A0B84C-C723-4741-9F3B-02975B7B6B50}" type="presOf" srcId="{0B82AC12-CD8B-431F-AE8F-A9327715A4BF}" destId="{7C6236E9-FA9A-472B-B8A6-DD530FCC8BD1}" srcOrd="1" destOrd="0" presId="urn:microsoft.com/office/officeart/2005/8/layout/hierarchy5"/>
    <dgm:cxn modelId="{588C69D9-CCEA-435B-A4BB-F376397CF44F}" type="presOf" srcId="{D0BE4254-9575-46B7-8D7A-E304BA0DF089}" destId="{6CEA8457-86B3-441C-B31A-D32CB27AA7D9}" srcOrd="1" destOrd="0" presId="urn:microsoft.com/office/officeart/2005/8/layout/hierarchy5"/>
    <dgm:cxn modelId="{554D4711-E1FE-45CB-813D-BEE9E906C07C}" type="presOf" srcId="{C95462B1-934E-49C1-81B1-F5C7ED1B4513}" destId="{205736C3-1DC9-4BE1-B821-8D703C0C74F0}" srcOrd="1" destOrd="0" presId="urn:microsoft.com/office/officeart/2005/8/layout/hierarchy5"/>
    <dgm:cxn modelId="{CD068AEF-E77B-4ADA-B283-F3B78AF6C8B9}" type="presOf" srcId="{76CB0D81-2E15-49B2-8EF2-994D083A7811}" destId="{C17E6F9F-AAAA-48C9-AA91-A27C635FEE5D}" srcOrd="0" destOrd="0" presId="urn:microsoft.com/office/officeart/2005/8/layout/hierarchy5"/>
    <dgm:cxn modelId="{94F5A58F-2A68-4108-8B4E-DD3F1A016FDE}" type="presOf" srcId="{FE4C51BD-B6DA-44EF-813C-E301AA5B8F50}" destId="{CC380F52-596C-4562-AB0E-B6233F46DE50}" srcOrd="0" destOrd="0" presId="urn:microsoft.com/office/officeart/2005/8/layout/hierarchy5"/>
    <dgm:cxn modelId="{C0FF7A51-AE9B-4B67-9997-87B933956A47}" type="presOf" srcId="{EF363FA9-E0BD-4839-9A71-6463A716C580}" destId="{9947C3DD-CFFA-43CE-B2A1-8595AD3DE5C3}" srcOrd="1" destOrd="0" presId="urn:microsoft.com/office/officeart/2005/8/layout/hierarchy5"/>
    <dgm:cxn modelId="{000BDB35-5FE6-4F1F-B088-02EBC7A6697D}" srcId="{AD3A850A-8195-4DE3-AF62-0E06FE977288}" destId="{8F01BB0C-8E20-42B3-91EF-EB8ADCD3E3CB}" srcOrd="0" destOrd="0" parTransId="{38F38F8B-136E-45A4-A0E7-DAF8BC4D8969}" sibTransId="{145BF4CB-8B1D-415B-B2B3-3C73EA6C2BA3}"/>
    <dgm:cxn modelId="{DFABC9F6-7B2F-4848-94EB-384FC0797640}" type="presOf" srcId="{249B1AB1-E1B2-4A90-A071-09AE0809B9CA}" destId="{6C50A0B8-42DF-437E-93F4-97EC000C7325}" srcOrd="1" destOrd="0" presId="urn:microsoft.com/office/officeart/2005/8/layout/hierarchy5"/>
    <dgm:cxn modelId="{770A9979-E866-4248-B4BF-CB50AD37E42F}" srcId="{E2E52563-AD5E-4091-8FB1-50342899B624}" destId="{43A701E3-25BE-425F-9DC8-4C263E6B21AC}" srcOrd="0" destOrd="0" parTransId="{249B1AB1-E1B2-4A90-A071-09AE0809B9CA}" sibTransId="{9A411F3A-D4C6-46BB-A2F9-B0B283915233}"/>
    <dgm:cxn modelId="{7FBADFFE-D59C-4E2B-AD03-ABAF6DD9A85D}" type="presOf" srcId="{C95462B1-934E-49C1-81B1-F5C7ED1B4513}" destId="{7C739C52-81F3-4ACB-AEA9-A8E7B653CAA2}" srcOrd="0" destOrd="0" presId="urn:microsoft.com/office/officeart/2005/8/layout/hierarchy5"/>
    <dgm:cxn modelId="{AA0CA7AE-9AF6-4FAB-8F32-5AD071DE5CEC}" srcId="{8F01BB0C-8E20-42B3-91EF-EB8ADCD3E3CB}" destId="{F0A4B342-6AE6-4828-957D-E680AE9CFF82}" srcOrd="0" destOrd="0" parTransId="{32E16B87-3C0D-48A9-99D4-A4B4D53EAB2C}" sibTransId="{0BE88923-DE15-494E-8247-321DFDE9E081}"/>
    <dgm:cxn modelId="{5FD991A0-266F-4B8D-856B-918A5636730D}" type="presOf" srcId="{EF363FA9-E0BD-4839-9A71-6463A716C580}" destId="{B9747556-AE1B-4C5C-9CF2-7EBD15FDBACF}" srcOrd="0" destOrd="0" presId="urn:microsoft.com/office/officeart/2005/8/layout/hierarchy5"/>
    <dgm:cxn modelId="{CFE3F0A8-4680-4301-B03D-CD60F47E5433}" type="presOf" srcId="{10312933-8F61-4C7E-9001-94A57AB88E48}" destId="{6F21746D-4D71-4DD7-ACCA-6B66B5803779}" srcOrd="0" destOrd="0" presId="urn:microsoft.com/office/officeart/2005/8/layout/hierarchy5"/>
    <dgm:cxn modelId="{0386C3D2-BCDB-4DA3-8ADA-0BBE2DD3CF9D}" srcId="{168EAB74-414F-4157-B0F1-AB0D39851463}" destId="{76CB0D81-2E15-49B2-8EF2-994D083A7811}" srcOrd="3" destOrd="0" parTransId="{9336F626-2453-4399-95D4-6D279A26383D}" sibTransId="{3154F7BD-1472-4FE3-9438-0B36F8730A30}"/>
    <dgm:cxn modelId="{C9DABE3B-6A7B-4962-AB7D-893F0948DE27}" srcId="{8850BB07-EB43-4075-9A81-5FD6612ED6C5}" destId="{6FE9AB7C-C1A1-4163-9A6F-0B73CD7BBF66}" srcOrd="0" destOrd="0" parTransId="{EF363FA9-E0BD-4839-9A71-6463A716C580}" sibTransId="{816C0E7E-D6BF-43E4-92AB-7B5C59B3BD07}"/>
    <dgm:cxn modelId="{73397A40-5311-49EB-A744-4AAC63DEA35B}" type="presOf" srcId="{168EAB74-414F-4157-B0F1-AB0D39851463}" destId="{C4BAB441-0AB7-4286-BBF1-E7E3BCBD8A5B}" srcOrd="0" destOrd="0" presId="urn:microsoft.com/office/officeart/2005/8/layout/hierarchy5"/>
    <dgm:cxn modelId="{372485CA-0B3B-443C-B86D-57BE9B719B4D}" type="presParOf" srcId="{C4BAB441-0AB7-4286-BBF1-E7E3BCBD8A5B}" destId="{AEE61EFB-8722-4556-9AA5-BC99D69DA1E0}" srcOrd="0" destOrd="0" presId="urn:microsoft.com/office/officeart/2005/8/layout/hierarchy5"/>
    <dgm:cxn modelId="{E80B2D9B-45A2-431F-AA30-38007E1546C7}" type="presParOf" srcId="{AEE61EFB-8722-4556-9AA5-BC99D69DA1E0}" destId="{529BBF07-02BC-4E98-B70D-D054D274DAF8}" srcOrd="0" destOrd="0" presId="urn:microsoft.com/office/officeart/2005/8/layout/hierarchy5"/>
    <dgm:cxn modelId="{E3F3FA08-329B-4EA5-8A33-ED8E5862ADF3}" type="presParOf" srcId="{AEE61EFB-8722-4556-9AA5-BC99D69DA1E0}" destId="{26987009-C72E-4A8E-BF4D-EC69E189B307}" srcOrd="1" destOrd="0" presId="urn:microsoft.com/office/officeart/2005/8/layout/hierarchy5"/>
    <dgm:cxn modelId="{295AB9A2-7DDA-40D2-9FAE-DF6B076526D4}" type="presParOf" srcId="{26987009-C72E-4A8E-BF4D-EC69E189B307}" destId="{060CB738-41D0-4497-A0D3-09B3D39214D9}" srcOrd="0" destOrd="0" presId="urn:microsoft.com/office/officeart/2005/8/layout/hierarchy5"/>
    <dgm:cxn modelId="{1179C399-DEAD-4B8B-8112-16EA95B8D3CA}" type="presParOf" srcId="{060CB738-41D0-4497-A0D3-09B3D39214D9}" destId="{DD5678C6-1EED-4851-B36C-A1A9444A6166}" srcOrd="0" destOrd="0" presId="urn:microsoft.com/office/officeart/2005/8/layout/hierarchy5"/>
    <dgm:cxn modelId="{812992C1-6617-44F5-8565-A62722748F26}" type="presParOf" srcId="{060CB738-41D0-4497-A0D3-09B3D39214D9}" destId="{4752381E-79BF-48F0-A5B0-D4D729080008}" srcOrd="1" destOrd="0" presId="urn:microsoft.com/office/officeart/2005/8/layout/hierarchy5"/>
    <dgm:cxn modelId="{E5C0A0E3-FB5B-48D4-9F3C-F772ADEF7A11}" type="presParOf" srcId="{4752381E-79BF-48F0-A5B0-D4D729080008}" destId="{EB3E92C7-5E07-43CB-86D8-24EDB569C4F7}" srcOrd="0" destOrd="0" presId="urn:microsoft.com/office/officeart/2005/8/layout/hierarchy5"/>
    <dgm:cxn modelId="{11C119D8-87E2-4CA6-9A1E-5CA37B90B93C}" type="presParOf" srcId="{EB3E92C7-5E07-43CB-86D8-24EDB569C4F7}" destId="{11E7913F-D95F-4C3F-8142-E9A45250C2FD}" srcOrd="0" destOrd="0" presId="urn:microsoft.com/office/officeart/2005/8/layout/hierarchy5"/>
    <dgm:cxn modelId="{FC5C73DD-04CB-4D98-ADE3-EE9548CBE80C}" type="presParOf" srcId="{4752381E-79BF-48F0-A5B0-D4D729080008}" destId="{41A51CD0-D914-4B56-8141-1BE99CB549CD}" srcOrd="1" destOrd="0" presId="urn:microsoft.com/office/officeart/2005/8/layout/hierarchy5"/>
    <dgm:cxn modelId="{6F7C5A55-AFD9-45D6-B42C-E89C570F6172}" type="presParOf" srcId="{41A51CD0-D914-4B56-8141-1BE99CB549CD}" destId="{0BEBD3CA-98DB-42F7-8B3B-C8ED487F206A}" srcOrd="0" destOrd="0" presId="urn:microsoft.com/office/officeart/2005/8/layout/hierarchy5"/>
    <dgm:cxn modelId="{8773B597-844F-48C0-959F-F51AB2631752}" type="presParOf" srcId="{41A51CD0-D914-4B56-8141-1BE99CB549CD}" destId="{8F5D32A0-C005-4694-B5C7-2FF99B0034AB}" srcOrd="1" destOrd="0" presId="urn:microsoft.com/office/officeart/2005/8/layout/hierarchy5"/>
    <dgm:cxn modelId="{CE713989-7EBC-445D-8A64-7607E7110CFC}" type="presParOf" srcId="{8F5D32A0-C005-4694-B5C7-2FF99B0034AB}" destId="{50D403A1-5929-4C9F-98D4-493F10EFCAE9}" srcOrd="0" destOrd="0" presId="urn:microsoft.com/office/officeart/2005/8/layout/hierarchy5"/>
    <dgm:cxn modelId="{736C9AD2-017B-4800-A0DE-B9A4A8D8CAD9}" type="presParOf" srcId="{50D403A1-5929-4C9F-98D4-493F10EFCAE9}" destId="{0BF73C94-1BB3-4E9A-8D5F-B207EFBA4421}" srcOrd="0" destOrd="0" presId="urn:microsoft.com/office/officeart/2005/8/layout/hierarchy5"/>
    <dgm:cxn modelId="{B34A83BC-8182-4B52-9B44-79E865A32A2D}" type="presParOf" srcId="{8F5D32A0-C005-4694-B5C7-2FF99B0034AB}" destId="{41C704AC-9D05-4D8B-BCBF-83A5D871DEE9}" srcOrd="1" destOrd="0" presId="urn:microsoft.com/office/officeart/2005/8/layout/hierarchy5"/>
    <dgm:cxn modelId="{BE19B9B3-BCAF-4783-ADA9-AB708A3F0B2C}" type="presParOf" srcId="{41C704AC-9D05-4D8B-BCBF-83A5D871DEE9}" destId="{8849AA26-9A8A-4212-B325-9CDDF7E03B13}" srcOrd="0" destOrd="0" presId="urn:microsoft.com/office/officeart/2005/8/layout/hierarchy5"/>
    <dgm:cxn modelId="{F9A0C3AC-75B3-45B4-9761-4F9657D6B97D}" type="presParOf" srcId="{41C704AC-9D05-4D8B-BCBF-83A5D871DEE9}" destId="{0BD60EA9-4DC9-4BDE-8F66-4B3E9FB5D58A}" srcOrd="1" destOrd="0" presId="urn:microsoft.com/office/officeart/2005/8/layout/hierarchy5"/>
    <dgm:cxn modelId="{788B46BC-97D4-4FCF-B226-E8AAFBC910AF}" type="presParOf" srcId="{4752381E-79BF-48F0-A5B0-D4D729080008}" destId="{4C08B5BD-BBBD-46FE-B6F9-9D16C6BDF451}" srcOrd="2" destOrd="0" presId="urn:microsoft.com/office/officeart/2005/8/layout/hierarchy5"/>
    <dgm:cxn modelId="{3EA02AAC-48ED-4AAD-BA3E-3F5FBA0B1C68}" type="presParOf" srcId="{4C08B5BD-BBBD-46FE-B6F9-9D16C6BDF451}" destId="{7C6236E9-FA9A-472B-B8A6-DD530FCC8BD1}" srcOrd="0" destOrd="0" presId="urn:microsoft.com/office/officeart/2005/8/layout/hierarchy5"/>
    <dgm:cxn modelId="{EBABB797-737F-42CD-80CE-1A802601EE0C}" type="presParOf" srcId="{4752381E-79BF-48F0-A5B0-D4D729080008}" destId="{35C8CB19-8BF6-4274-880F-FDA07639D101}" srcOrd="3" destOrd="0" presId="urn:microsoft.com/office/officeart/2005/8/layout/hierarchy5"/>
    <dgm:cxn modelId="{AB6DD658-BFF5-4D36-AE2E-05AF3F3B7D87}" type="presParOf" srcId="{35C8CB19-8BF6-4274-880F-FDA07639D101}" destId="{FA7ACC2D-4173-4BC4-803D-7941C884904F}" srcOrd="0" destOrd="0" presId="urn:microsoft.com/office/officeart/2005/8/layout/hierarchy5"/>
    <dgm:cxn modelId="{654E9E66-FB53-4518-A1DE-C0747B31D039}" type="presParOf" srcId="{35C8CB19-8BF6-4274-880F-FDA07639D101}" destId="{F1501AAA-AFF3-4747-AD1E-6277B1C98791}" srcOrd="1" destOrd="0" presId="urn:microsoft.com/office/officeart/2005/8/layout/hierarchy5"/>
    <dgm:cxn modelId="{1BEF0EE8-D803-45BB-A8E9-21420144B5FA}" type="presParOf" srcId="{F1501AAA-AFF3-4747-AD1E-6277B1C98791}" destId="{B9747556-AE1B-4C5C-9CF2-7EBD15FDBACF}" srcOrd="0" destOrd="0" presId="urn:microsoft.com/office/officeart/2005/8/layout/hierarchy5"/>
    <dgm:cxn modelId="{BF4F6803-4C29-492A-981E-7F61DF1BA41D}" type="presParOf" srcId="{B9747556-AE1B-4C5C-9CF2-7EBD15FDBACF}" destId="{9947C3DD-CFFA-43CE-B2A1-8595AD3DE5C3}" srcOrd="0" destOrd="0" presId="urn:microsoft.com/office/officeart/2005/8/layout/hierarchy5"/>
    <dgm:cxn modelId="{38064751-86B8-4C9B-9B5E-A0DF0BA78E4A}" type="presParOf" srcId="{F1501AAA-AFF3-4747-AD1E-6277B1C98791}" destId="{FC4B35E4-37D7-4FF5-9490-C568CDE176DC}" srcOrd="1" destOrd="0" presId="urn:microsoft.com/office/officeart/2005/8/layout/hierarchy5"/>
    <dgm:cxn modelId="{41FEB637-5363-4982-BCE7-DAC71EB2E610}" type="presParOf" srcId="{FC4B35E4-37D7-4FF5-9490-C568CDE176DC}" destId="{1B491E28-ABBF-4D00-A6BA-BDD9F3D4E087}" srcOrd="0" destOrd="0" presId="urn:microsoft.com/office/officeart/2005/8/layout/hierarchy5"/>
    <dgm:cxn modelId="{DD95439A-DE7A-4704-8591-A94E2B5254C6}" type="presParOf" srcId="{FC4B35E4-37D7-4FF5-9490-C568CDE176DC}" destId="{979EB370-92FF-4A2B-9B89-B3EA7C6554D6}" srcOrd="1" destOrd="0" presId="urn:microsoft.com/office/officeart/2005/8/layout/hierarchy5"/>
    <dgm:cxn modelId="{3D572348-8BD8-428E-BBF7-419D31B8D900}" type="presParOf" srcId="{4752381E-79BF-48F0-A5B0-D4D729080008}" destId="{6F21746D-4D71-4DD7-ACCA-6B66B5803779}" srcOrd="4" destOrd="0" presId="urn:microsoft.com/office/officeart/2005/8/layout/hierarchy5"/>
    <dgm:cxn modelId="{EBE63FCD-28B4-42CB-81D6-CCAFBC751984}" type="presParOf" srcId="{6F21746D-4D71-4DD7-ACCA-6B66B5803779}" destId="{2C1E0BE6-E96E-420B-B21E-7369E16B5558}" srcOrd="0" destOrd="0" presId="urn:microsoft.com/office/officeart/2005/8/layout/hierarchy5"/>
    <dgm:cxn modelId="{00F93F0A-DB96-4524-8C29-B831951C8A2B}" type="presParOf" srcId="{4752381E-79BF-48F0-A5B0-D4D729080008}" destId="{217CA5E3-B7A8-484C-87D1-F808E3830F1F}" srcOrd="5" destOrd="0" presId="urn:microsoft.com/office/officeart/2005/8/layout/hierarchy5"/>
    <dgm:cxn modelId="{6F9160E1-2095-4432-850C-2112803A2A95}" type="presParOf" srcId="{217CA5E3-B7A8-484C-87D1-F808E3830F1F}" destId="{0A61DB44-F345-42BF-A00D-7C0C266FFCA1}" srcOrd="0" destOrd="0" presId="urn:microsoft.com/office/officeart/2005/8/layout/hierarchy5"/>
    <dgm:cxn modelId="{F4687B57-B9E7-4441-B2C0-BE7F68618B36}" type="presParOf" srcId="{217CA5E3-B7A8-484C-87D1-F808E3830F1F}" destId="{ED164761-F947-4E0E-869F-08573ECA0AEF}" srcOrd="1" destOrd="0" presId="urn:microsoft.com/office/officeart/2005/8/layout/hierarchy5"/>
    <dgm:cxn modelId="{E9AA3D94-60DD-4360-9362-5F06D471CB83}" type="presParOf" srcId="{ED164761-F947-4E0E-869F-08573ECA0AEF}" destId="{E52E7A38-B012-49A9-AF09-A4EC9EA27B43}" srcOrd="0" destOrd="0" presId="urn:microsoft.com/office/officeart/2005/8/layout/hierarchy5"/>
    <dgm:cxn modelId="{73AB79C9-D5B8-4F7D-8AF0-24625DFC0CA8}" type="presParOf" srcId="{E52E7A38-B012-49A9-AF09-A4EC9EA27B43}" destId="{4C7DDD57-A598-4CDC-A613-793CC5D97CD4}" srcOrd="0" destOrd="0" presId="urn:microsoft.com/office/officeart/2005/8/layout/hierarchy5"/>
    <dgm:cxn modelId="{F1C1222F-5882-4766-8CB5-05CD964A0949}" type="presParOf" srcId="{ED164761-F947-4E0E-869F-08573ECA0AEF}" destId="{AAC4A93B-4530-48A5-9161-29C8C68E5806}" srcOrd="1" destOrd="0" presId="urn:microsoft.com/office/officeart/2005/8/layout/hierarchy5"/>
    <dgm:cxn modelId="{6B761772-7C3C-49FF-B015-44BB77980260}" type="presParOf" srcId="{AAC4A93B-4530-48A5-9161-29C8C68E5806}" destId="{CC380F52-596C-4562-AB0E-B6233F46DE50}" srcOrd="0" destOrd="0" presId="urn:microsoft.com/office/officeart/2005/8/layout/hierarchy5"/>
    <dgm:cxn modelId="{B8C76B9D-3B93-40E5-8CE7-CA9B24228D31}" type="presParOf" srcId="{AAC4A93B-4530-48A5-9161-29C8C68E5806}" destId="{7F1D5EB6-D5AF-4999-B20B-4C7E558C8262}" srcOrd="1" destOrd="0" presId="urn:microsoft.com/office/officeart/2005/8/layout/hierarchy5"/>
    <dgm:cxn modelId="{3B2ADE4B-9CA0-4BE1-A681-D371E627FB95}" type="presParOf" srcId="{4752381E-79BF-48F0-A5B0-D4D729080008}" destId="{7C739C52-81F3-4ACB-AEA9-A8E7B653CAA2}" srcOrd="6" destOrd="0" presId="urn:microsoft.com/office/officeart/2005/8/layout/hierarchy5"/>
    <dgm:cxn modelId="{4001A4C7-59E1-4139-B653-B8CBAA39527E}" type="presParOf" srcId="{7C739C52-81F3-4ACB-AEA9-A8E7B653CAA2}" destId="{205736C3-1DC9-4BE1-B821-8D703C0C74F0}" srcOrd="0" destOrd="0" presId="urn:microsoft.com/office/officeart/2005/8/layout/hierarchy5"/>
    <dgm:cxn modelId="{5F5760C6-474A-4DE0-97B9-19163D50B50D}" type="presParOf" srcId="{4752381E-79BF-48F0-A5B0-D4D729080008}" destId="{E51BAB1A-F457-4D29-9634-B085108F88EB}" srcOrd="7" destOrd="0" presId="urn:microsoft.com/office/officeart/2005/8/layout/hierarchy5"/>
    <dgm:cxn modelId="{C6AB9EBC-F0A8-49E2-B811-87355FD6A158}" type="presParOf" srcId="{E51BAB1A-F457-4D29-9634-B085108F88EB}" destId="{BBFA9F37-65C0-4227-99C6-BC0D6E0E8E65}" srcOrd="0" destOrd="0" presId="urn:microsoft.com/office/officeart/2005/8/layout/hierarchy5"/>
    <dgm:cxn modelId="{4DC46F3D-3D4E-447D-A20C-F7C7E8507F1D}" type="presParOf" srcId="{E51BAB1A-F457-4D29-9634-B085108F88EB}" destId="{7D27CA96-ECDA-46F7-8235-D1E5231F599D}" srcOrd="1" destOrd="0" presId="urn:microsoft.com/office/officeart/2005/8/layout/hierarchy5"/>
    <dgm:cxn modelId="{CBB65503-E648-4760-B535-D5BF9685C46E}" type="presParOf" srcId="{7D27CA96-ECDA-46F7-8235-D1E5231F599D}" destId="{D2C87AB2-C626-4848-AFFA-E32D7C27C04B}" srcOrd="0" destOrd="0" presId="urn:microsoft.com/office/officeart/2005/8/layout/hierarchy5"/>
    <dgm:cxn modelId="{F40498E3-1225-41EF-B3F0-147AF06245AC}" type="presParOf" srcId="{D2C87AB2-C626-4848-AFFA-E32D7C27C04B}" destId="{6C50A0B8-42DF-437E-93F4-97EC000C7325}" srcOrd="0" destOrd="0" presId="urn:microsoft.com/office/officeart/2005/8/layout/hierarchy5"/>
    <dgm:cxn modelId="{5E927763-56BB-4FB4-9917-D5CD7020F4AC}" type="presParOf" srcId="{7D27CA96-ECDA-46F7-8235-D1E5231F599D}" destId="{FB99535A-017F-4B7C-BE93-4334B76E1C79}" srcOrd="1" destOrd="0" presId="urn:microsoft.com/office/officeart/2005/8/layout/hierarchy5"/>
    <dgm:cxn modelId="{E1ECAD6A-4ABA-4146-A646-C4B68B37A839}" type="presParOf" srcId="{FB99535A-017F-4B7C-BE93-4334B76E1C79}" destId="{418F3664-A227-46BC-BB9A-03F3FC2703A7}" srcOrd="0" destOrd="0" presId="urn:microsoft.com/office/officeart/2005/8/layout/hierarchy5"/>
    <dgm:cxn modelId="{D83E32CB-4357-4254-BC47-D8E722ECBC4C}" type="presParOf" srcId="{FB99535A-017F-4B7C-BE93-4334B76E1C79}" destId="{9B1C8950-02FB-48E5-9CFF-465A8078B1AE}" srcOrd="1" destOrd="0" presId="urn:microsoft.com/office/officeart/2005/8/layout/hierarchy5"/>
    <dgm:cxn modelId="{35F7E380-DE38-49DF-8FB3-A3C6E9C78DB5}" type="presParOf" srcId="{C4BAB441-0AB7-4286-BBF1-E7E3BCBD8A5B}" destId="{09D64C6F-9420-4137-87CB-EE89FAD5F9C7}" srcOrd="1" destOrd="0" presId="urn:microsoft.com/office/officeart/2005/8/layout/hierarchy5"/>
    <dgm:cxn modelId="{26372748-1EA6-4967-8364-BF8565B3AB9D}" type="presParOf" srcId="{09D64C6F-9420-4137-87CB-EE89FAD5F9C7}" destId="{10D42C1D-59C6-40AE-930C-A24C1A8AB19A}" srcOrd="0" destOrd="0" presId="urn:microsoft.com/office/officeart/2005/8/layout/hierarchy5"/>
    <dgm:cxn modelId="{EC7E87F9-BEDE-4B15-8932-C9BBFE69E09F}" type="presParOf" srcId="{10D42C1D-59C6-40AE-930C-A24C1A8AB19A}" destId="{3BDAA9E7-E7C1-4687-9C04-3403CC510024}" srcOrd="0" destOrd="0" presId="urn:microsoft.com/office/officeart/2005/8/layout/hierarchy5"/>
    <dgm:cxn modelId="{96BEE77D-FEDD-4F9A-8EBE-8B62E20C98B0}" type="presParOf" srcId="{10D42C1D-59C6-40AE-930C-A24C1A8AB19A}" destId="{6CEA8457-86B3-441C-B31A-D32CB27AA7D9}" srcOrd="1" destOrd="0" presId="urn:microsoft.com/office/officeart/2005/8/layout/hierarchy5"/>
    <dgm:cxn modelId="{27DC8814-AFED-4257-B178-18BEB38483AA}" type="presParOf" srcId="{09D64C6F-9420-4137-87CB-EE89FAD5F9C7}" destId="{996E7304-BFDE-494E-85DF-F96906B23BB5}" srcOrd="1" destOrd="0" presId="urn:microsoft.com/office/officeart/2005/8/layout/hierarchy5"/>
    <dgm:cxn modelId="{05EC75A7-0676-4DB2-94CD-047C759CE004}" type="presParOf" srcId="{996E7304-BFDE-494E-85DF-F96906B23BB5}" destId="{8F4B081D-545C-4CDF-B76A-E69C6A3266E3}" srcOrd="0" destOrd="0" presId="urn:microsoft.com/office/officeart/2005/8/layout/hierarchy5"/>
    <dgm:cxn modelId="{4CD47EEC-4E7D-45DD-AE61-57CE9738F9FD}" type="presParOf" srcId="{09D64C6F-9420-4137-87CB-EE89FAD5F9C7}" destId="{14C0EA4D-A0A2-4E1F-897E-391BE920754B}" srcOrd="2" destOrd="0" presId="urn:microsoft.com/office/officeart/2005/8/layout/hierarchy5"/>
    <dgm:cxn modelId="{A2ADE9C6-6996-412F-848C-F0B4068BA2EB}" type="presParOf" srcId="{14C0EA4D-A0A2-4E1F-897E-391BE920754B}" destId="{B406BF88-3EF6-4CCA-B5B5-2F637B84B9AA}" srcOrd="0" destOrd="0" presId="urn:microsoft.com/office/officeart/2005/8/layout/hierarchy5"/>
    <dgm:cxn modelId="{99B2C85E-3DD1-4EE9-9C24-A870D50A5846}" type="presParOf" srcId="{14C0EA4D-A0A2-4E1F-897E-391BE920754B}" destId="{92C328C2-7B8F-489D-8256-FAA5E255ECD0}" srcOrd="1" destOrd="0" presId="urn:microsoft.com/office/officeart/2005/8/layout/hierarchy5"/>
    <dgm:cxn modelId="{A6DDBD92-588C-49E7-ABD3-B90C48E7588C}" type="presParOf" srcId="{09D64C6F-9420-4137-87CB-EE89FAD5F9C7}" destId="{E5EE7177-4749-4E54-8380-4578C8620726}" srcOrd="3" destOrd="0" presId="urn:microsoft.com/office/officeart/2005/8/layout/hierarchy5"/>
    <dgm:cxn modelId="{B7119770-DAF0-4C5E-A4EE-F0322E08FDE7}" type="presParOf" srcId="{E5EE7177-4749-4E54-8380-4578C8620726}" destId="{EEC20DB9-E3E1-40C0-B6BB-339F30965DCD}" srcOrd="0" destOrd="0" presId="urn:microsoft.com/office/officeart/2005/8/layout/hierarchy5"/>
    <dgm:cxn modelId="{E2C5014B-4807-47FB-922E-1ADB91D0CD84}" type="presParOf" srcId="{09D64C6F-9420-4137-87CB-EE89FAD5F9C7}" destId="{35345999-D51C-4AA6-859C-20D2942CED8A}" srcOrd="4" destOrd="0" presId="urn:microsoft.com/office/officeart/2005/8/layout/hierarchy5"/>
    <dgm:cxn modelId="{D21D6EB3-D19E-4EF0-A631-02B9359B3FBD}" type="presParOf" srcId="{35345999-D51C-4AA6-859C-20D2942CED8A}" destId="{C17E6F9F-AAAA-48C9-AA91-A27C635FEE5D}" srcOrd="0" destOrd="0" presId="urn:microsoft.com/office/officeart/2005/8/layout/hierarchy5"/>
    <dgm:cxn modelId="{1DEFE929-5678-458E-AE68-7CB3C5FA5878}" type="presParOf" srcId="{35345999-D51C-4AA6-859C-20D2942CED8A}" destId="{ABC072CA-33B5-4698-A9FC-A8C7E46DD26B}"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4BCD016-68DB-4A11-B0B5-440A7655BDD6}"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zh-CN" altLang="en-US"/>
        </a:p>
      </dgm:t>
    </dgm:pt>
    <dgm:pt modelId="{6229A0FA-24CC-49E4-9B08-04E57811B0DB}">
      <dgm:prSet phldrT="[文本]"/>
      <dgm:spPr>
        <a:solidFill>
          <a:srgbClr val="18478F"/>
        </a:solidFill>
      </dgm:spPr>
      <dgm:t>
        <a:bodyPr/>
        <a:lstStyle/>
        <a:p>
          <a:r>
            <a:rPr lang="zh-CN" altLang="en-US" dirty="0"/>
            <a:t>辖区变更（跨省）需纳入单位</a:t>
          </a:r>
        </a:p>
      </dgm:t>
    </dgm:pt>
    <dgm:pt modelId="{5D0E114B-B932-4CDE-B42D-AA5C86BCF288}" cxnId="{C7C203F4-8E17-4690-B6E7-78C9C13CDC66}" type="parTrans">
      <dgm:prSet/>
      <dgm:spPr/>
      <dgm:t>
        <a:bodyPr/>
        <a:lstStyle/>
        <a:p>
          <a:endParaRPr lang="zh-CN" altLang="en-US"/>
        </a:p>
      </dgm:t>
    </dgm:pt>
    <dgm:pt modelId="{B339529D-5B40-4CDA-B9BA-3A3E3F1FED6C}" cxnId="{C7C203F4-8E17-4690-B6E7-78C9C13CDC66}" type="sibTrans">
      <dgm:prSet/>
      <dgm:spPr/>
      <dgm:t>
        <a:bodyPr/>
        <a:lstStyle/>
        <a:p>
          <a:endParaRPr lang="zh-CN" altLang="en-US"/>
        </a:p>
      </dgm:t>
    </dgm:pt>
    <dgm:pt modelId="{5E048393-84C8-449A-AB22-3A8C5DF41977}">
      <dgm:prSet phldrT="[文本]" custT="1"/>
      <dgm:spPr/>
      <dgm:t>
        <a:bodyPr/>
        <a:lstStyle/>
        <a:p>
          <a:r>
            <a:rPr lang="zh-CN" altLang="en-US" sz="2000" dirty="0">
              <a:solidFill>
                <a:schemeClr val="accent5">
                  <a:lumMod val="75000"/>
                </a:schemeClr>
              </a:solidFill>
              <a:ea typeface="方正黑体简体"/>
            </a:rPr>
            <a:t>还需提供证明单位所在地发生变更的材料</a:t>
          </a:r>
        </a:p>
      </dgm:t>
    </dgm:pt>
    <dgm:pt modelId="{DF7006FE-8168-42C9-BD59-88E1B30968EB}" cxnId="{BFECAD32-4B16-4976-A901-30880D7C924E}" type="parTrans">
      <dgm:prSet/>
      <dgm:spPr/>
      <dgm:t>
        <a:bodyPr/>
        <a:lstStyle/>
        <a:p>
          <a:endParaRPr lang="zh-CN" altLang="en-US"/>
        </a:p>
      </dgm:t>
    </dgm:pt>
    <dgm:pt modelId="{4CAC4618-052E-402A-8784-DCEDB3F4A5A7}" cxnId="{BFECAD32-4B16-4976-A901-30880D7C924E}" type="sibTrans">
      <dgm:prSet/>
      <dgm:spPr/>
      <dgm:t>
        <a:bodyPr/>
        <a:lstStyle/>
        <a:p>
          <a:endParaRPr lang="zh-CN" altLang="en-US"/>
        </a:p>
      </dgm:t>
    </dgm:pt>
    <dgm:pt modelId="{CE6F28BB-B991-4298-941D-B02C078AFDB2}">
      <dgm:prSet phldrT="[文本]"/>
      <dgm:spPr>
        <a:solidFill>
          <a:srgbClr val="18478F"/>
        </a:solidFill>
      </dgm:spPr>
      <dgm:t>
        <a:bodyPr/>
        <a:lstStyle/>
        <a:p>
          <a:r>
            <a:rPr lang="zh-CN" altLang="en-US" dirty="0"/>
            <a:t>专业变更需纳入单位</a:t>
          </a:r>
        </a:p>
      </dgm:t>
    </dgm:pt>
    <dgm:pt modelId="{2850FAF8-C786-45F5-92BB-C5AD66CCB6B6}" cxnId="{8E7CA167-1CE6-4BD3-BB74-ADF774D054C0}" type="parTrans">
      <dgm:prSet/>
      <dgm:spPr/>
      <dgm:t>
        <a:bodyPr/>
        <a:lstStyle/>
        <a:p>
          <a:endParaRPr lang="zh-CN" altLang="en-US"/>
        </a:p>
      </dgm:t>
    </dgm:pt>
    <dgm:pt modelId="{42B458BC-A4CB-4AA4-ABF9-10A2849528AD}" cxnId="{8E7CA167-1CE6-4BD3-BB74-ADF774D054C0}" type="sibTrans">
      <dgm:prSet/>
      <dgm:spPr/>
      <dgm:t>
        <a:bodyPr/>
        <a:lstStyle/>
        <a:p>
          <a:endParaRPr lang="zh-CN" altLang="en-US"/>
        </a:p>
      </dgm:t>
    </dgm:pt>
    <dgm:pt modelId="{552DF804-5FAE-460F-97D0-ECF81C1F0C93}">
      <dgm:prSet phldrT="[文本]" custT="1"/>
      <dgm:spPr/>
      <dgm:t>
        <a:bodyPr/>
        <a:lstStyle/>
        <a:p>
          <a:r>
            <a:rPr lang="zh-CN" altLang="en-US" sz="2000" dirty="0">
              <a:solidFill>
                <a:schemeClr val="accent5">
                  <a:lumMod val="75000"/>
                </a:schemeClr>
              </a:solidFill>
              <a:ea typeface="方正黑体简体"/>
            </a:rPr>
            <a:t>应按照</a:t>
          </a:r>
          <a:r>
            <a:rPr lang="zh-CN" altLang="en-US" sz="2000" dirty="0">
              <a:solidFill>
                <a:srgbClr val="C00000"/>
              </a:solidFill>
              <a:ea typeface="方正黑体简体"/>
            </a:rPr>
            <a:t>拟纳入</a:t>
          </a:r>
          <a:r>
            <a:rPr lang="zh-CN" altLang="en-US" sz="2000" dirty="0">
              <a:solidFill>
                <a:schemeClr val="accent5">
                  <a:lumMod val="75000"/>
                </a:schemeClr>
              </a:solidFill>
              <a:ea typeface="方正黑体简体"/>
            </a:rPr>
            <a:t>专业要求提供相关材料</a:t>
          </a:r>
        </a:p>
      </dgm:t>
    </dgm:pt>
    <dgm:pt modelId="{0FCEA3A2-8B17-41AF-BCFA-7585F10A3426}" cxnId="{C12ABA80-E9A5-4911-B07F-626D7E4216B0}" type="parTrans">
      <dgm:prSet/>
      <dgm:spPr/>
      <dgm:t>
        <a:bodyPr/>
        <a:lstStyle/>
        <a:p>
          <a:endParaRPr lang="zh-CN" altLang="en-US"/>
        </a:p>
      </dgm:t>
    </dgm:pt>
    <dgm:pt modelId="{30C51D14-C62B-4933-A8DC-04887D833D92}" cxnId="{C12ABA80-E9A5-4911-B07F-626D7E4216B0}" type="sibTrans">
      <dgm:prSet/>
      <dgm:spPr/>
      <dgm:t>
        <a:bodyPr/>
        <a:lstStyle/>
        <a:p>
          <a:endParaRPr lang="zh-CN" altLang="en-US"/>
        </a:p>
      </dgm:t>
    </dgm:pt>
    <dgm:pt modelId="{17837488-A1A7-4993-BEB0-15C7B4DFCF94}">
      <dgm:prSet phldrT="[文本]" custT="1"/>
      <dgm:spPr>
        <a:solidFill>
          <a:srgbClr val="18478F"/>
        </a:solidFill>
      </dgm:spPr>
      <dgm:t>
        <a:bodyPr/>
        <a:lstStyle/>
        <a:p>
          <a:r>
            <a:rPr lang="zh-CN" altLang="en-US" sz="1800" dirty="0">
              <a:solidFill>
                <a:schemeClr val="bg1"/>
              </a:solidFill>
              <a:ea typeface="方正黑体简体"/>
            </a:rPr>
            <a:t>变更为工业战新企业</a:t>
          </a:r>
        </a:p>
      </dgm:t>
    </dgm:pt>
    <dgm:pt modelId="{0D51A35D-874B-4C17-A256-14BF82C995E4}" cxnId="{240E1F96-EB12-4761-922C-DD74F230EA76}" type="parTrans">
      <dgm:prSet/>
      <dgm:spPr/>
      <dgm:t>
        <a:bodyPr/>
        <a:lstStyle/>
        <a:p>
          <a:endParaRPr lang="zh-CN" altLang="en-US"/>
        </a:p>
      </dgm:t>
    </dgm:pt>
    <dgm:pt modelId="{27111E5D-5015-4630-A556-59687AA23D89}" cxnId="{240E1F96-EB12-4761-922C-DD74F230EA76}" type="sibTrans">
      <dgm:prSet/>
      <dgm:spPr/>
      <dgm:t>
        <a:bodyPr/>
        <a:lstStyle/>
        <a:p>
          <a:endParaRPr lang="zh-CN" altLang="en-US"/>
        </a:p>
      </dgm:t>
    </dgm:pt>
    <dgm:pt modelId="{9CB2D9D0-BE9A-478A-9716-848E9C5A17FA}">
      <dgm:prSet/>
      <dgm:spPr/>
      <dgm:t>
        <a:bodyPr/>
        <a:lstStyle/>
        <a:p>
          <a:r>
            <a:rPr lang="zh-CN" altLang="en-US" dirty="0">
              <a:solidFill>
                <a:schemeClr val="accent1">
                  <a:lumMod val="50000"/>
                </a:schemeClr>
              </a:solidFill>
            </a:rPr>
            <a:t>战新产品照片和战新产品信息表</a:t>
          </a:r>
        </a:p>
      </dgm:t>
    </dgm:pt>
    <dgm:pt modelId="{28ABB2AE-1907-4A55-8D29-CAD7A6A1D19C}" cxnId="{4EB9F385-F6BB-49CF-ACF4-6921C3D0339E}" type="parTrans">
      <dgm:prSet/>
      <dgm:spPr/>
      <dgm:t>
        <a:bodyPr/>
        <a:lstStyle/>
        <a:p>
          <a:endParaRPr lang="zh-CN" altLang="en-US"/>
        </a:p>
      </dgm:t>
    </dgm:pt>
    <dgm:pt modelId="{7103EAB1-9174-410B-ADA7-4D8BAA201FFF}" cxnId="{4EB9F385-F6BB-49CF-ACF4-6921C3D0339E}" type="sibTrans">
      <dgm:prSet/>
      <dgm:spPr/>
      <dgm:t>
        <a:bodyPr/>
        <a:lstStyle/>
        <a:p>
          <a:endParaRPr lang="zh-CN" altLang="en-US"/>
        </a:p>
      </dgm:t>
    </dgm:pt>
    <dgm:pt modelId="{42D44432-65A7-4EA7-89D6-F11A741E1C41}" type="pres">
      <dgm:prSet presAssocID="{D4BCD016-68DB-4A11-B0B5-440A7655BDD6}" presName="list" presStyleCnt="0">
        <dgm:presLayoutVars>
          <dgm:dir/>
          <dgm:animLvl val="lvl"/>
        </dgm:presLayoutVars>
      </dgm:prSet>
      <dgm:spPr/>
      <dgm:t>
        <a:bodyPr/>
        <a:lstStyle/>
        <a:p>
          <a:endParaRPr lang="zh-CN" altLang="en-US"/>
        </a:p>
      </dgm:t>
    </dgm:pt>
    <dgm:pt modelId="{9023EF89-C2DE-4DD3-A1AE-BADD2DBB875E}" type="pres">
      <dgm:prSet presAssocID="{6229A0FA-24CC-49E4-9B08-04E57811B0DB}" presName="posSpace" presStyleCnt="0"/>
      <dgm:spPr/>
    </dgm:pt>
    <dgm:pt modelId="{02C62E2A-73DD-4442-807B-F6DAB730D31C}" type="pres">
      <dgm:prSet presAssocID="{6229A0FA-24CC-49E4-9B08-04E57811B0DB}" presName="vertFlow" presStyleCnt="0"/>
      <dgm:spPr/>
    </dgm:pt>
    <dgm:pt modelId="{F3FD10BB-AB37-4CAA-A789-133184D6C05A}" type="pres">
      <dgm:prSet presAssocID="{6229A0FA-24CC-49E4-9B08-04E57811B0DB}" presName="topSpace" presStyleCnt="0"/>
      <dgm:spPr/>
    </dgm:pt>
    <dgm:pt modelId="{B684B2B5-5C84-4296-8319-9112028933C2}" type="pres">
      <dgm:prSet presAssocID="{6229A0FA-24CC-49E4-9B08-04E57811B0DB}" presName="firstComp" presStyleCnt="0"/>
      <dgm:spPr/>
    </dgm:pt>
    <dgm:pt modelId="{884EFCDC-DE5E-4841-9F50-35F957D23BDD}" type="pres">
      <dgm:prSet presAssocID="{6229A0FA-24CC-49E4-9B08-04E57811B0DB}" presName="firstChild" presStyleLbl="bgAccFollowNode1" presStyleIdx="0" presStyleCnt="3" custLinFactNeighborX="14310" custLinFactNeighborY="23948"/>
      <dgm:spPr/>
      <dgm:t>
        <a:bodyPr/>
        <a:lstStyle/>
        <a:p>
          <a:endParaRPr lang="zh-CN" altLang="en-US"/>
        </a:p>
      </dgm:t>
    </dgm:pt>
    <dgm:pt modelId="{78A6AB85-3982-48DD-ABE2-EECA168EFD47}" type="pres">
      <dgm:prSet presAssocID="{6229A0FA-24CC-49E4-9B08-04E57811B0DB}" presName="firstChildTx" presStyleLbl="bgAccFollowNode1" presStyleIdx="0" presStyleCnt="3">
        <dgm:presLayoutVars>
          <dgm:bulletEnabled val="1"/>
        </dgm:presLayoutVars>
      </dgm:prSet>
      <dgm:spPr/>
      <dgm:t>
        <a:bodyPr/>
        <a:lstStyle/>
        <a:p>
          <a:endParaRPr lang="zh-CN" altLang="en-US"/>
        </a:p>
      </dgm:t>
    </dgm:pt>
    <dgm:pt modelId="{0FBC0FA3-8C45-4A10-8AC3-A34E0085D3BE}" type="pres">
      <dgm:prSet presAssocID="{6229A0FA-24CC-49E4-9B08-04E57811B0DB}" presName="negSpace" presStyleCnt="0"/>
      <dgm:spPr/>
    </dgm:pt>
    <dgm:pt modelId="{0BE1C99E-8C07-4A67-BA0E-DC401A1E7203}" type="pres">
      <dgm:prSet presAssocID="{6229A0FA-24CC-49E4-9B08-04E57811B0DB}" presName="circle" presStyleLbl="node1" presStyleIdx="0" presStyleCnt="3" custScaleX="122227" custScaleY="98665" custLinFactNeighborX="10670" custLinFactNeighborY="889"/>
      <dgm:spPr/>
      <dgm:t>
        <a:bodyPr/>
        <a:lstStyle/>
        <a:p>
          <a:endParaRPr lang="zh-CN" altLang="en-US"/>
        </a:p>
      </dgm:t>
    </dgm:pt>
    <dgm:pt modelId="{AE5D448F-A0FD-452C-A8B8-095C366DF2A3}" type="pres">
      <dgm:prSet presAssocID="{B339529D-5B40-4CDA-B9BA-3A3E3F1FED6C}" presName="transSpace" presStyleCnt="0"/>
      <dgm:spPr/>
    </dgm:pt>
    <dgm:pt modelId="{D435F97D-961E-4AB2-83F2-CE139F9ABF5D}" type="pres">
      <dgm:prSet presAssocID="{CE6F28BB-B991-4298-941D-B02C078AFDB2}" presName="posSpace" presStyleCnt="0"/>
      <dgm:spPr/>
    </dgm:pt>
    <dgm:pt modelId="{93359310-C7B5-4E12-AD2E-092E945BF003}" type="pres">
      <dgm:prSet presAssocID="{CE6F28BB-B991-4298-941D-B02C078AFDB2}" presName="vertFlow" presStyleCnt="0"/>
      <dgm:spPr/>
    </dgm:pt>
    <dgm:pt modelId="{D9E5F489-4DBC-493F-B551-E447531F001D}" type="pres">
      <dgm:prSet presAssocID="{CE6F28BB-B991-4298-941D-B02C078AFDB2}" presName="topSpace" presStyleCnt="0"/>
      <dgm:spPr/>
    </dgm:pt>
    <dgm:pt modelId="{9E89B3F3-A1D3-4168-8159-077F91125CA1}" type="pres">
      <dgm:prSet presAssocID="{CE6F28BB-B991-4298-941D-B02C078AFDB2}" presName="firstComp" presStyleCnt="0"/>
      <dgm:spPr/>
    </dgm:pt>
    <dgm:pt modelId="{969DFCBF-12E9-4E05-B241-FE401869A99C}" type="pres">
      <dgm:prSet presAssocID="{CE6F28BB-B991-4298-941D-B02C078AFDB2}" presName="firstChild" presStyleLbl="bgAccFollowNode1" presStyleIdx="1" presStyleCnt="3" custLinFactNeighborX="4463" custLinFactNeighborY="21795"/>
      <dgm:spPr/>
      <dgm:t>
        <a:bodyPr/>
        <a:lstStyle/>
        <a:p>
          <a:endParaRPr lang="zh-CN" altLang="en-US"/>
        </a:p>
      </dgm:t>
    </dgm:pt>
    <dgm:pt modelId="{E6C1FF6D-AC3A-4356-808A-9322F8D0EF05}" type="pres">
      <dgm:prSet presAssocID="{CE6F28BB-B991-4298-941D-B02C078AFDB2}" presName="firstChildTx" presStyleLbl="bgAccFollowNode1" presStyleIdx="1" presStyleCnt="3">
        <dgm:presLayoutVars>
          <dgm:bulletEnabled val="1"/>
        </dgm:presLayoutVars>
      </dgm:prSet>
      <dgm:spPr/>
      <dgm:t>
        <a:bodyPr/>
        <a:lstStyle/>
        <a:p>
          <a:endParaRPr lang="zh-CN" altLang="en-US"/>
        </a:p>
      </dgm:t>
    </dgm:pt>
    <dgm:pt modelId="{95779843-4AC3-4F4C-8F36-A7B291F59B42}" type="pres">
      <dgm:prSet presAssocID="{CE6F28BB-B991-4298-941D-B02C078AFDB2}" presName="negSpace" presStyleCnt="0"/>
      <dgm:spPr/>
    </dgm:pt>
    <dgm:pt modelId="{F8635510-6E10-41E6-B52E-2A2A9811FC27}" type="pres">
      <dgm:prSet presAssocID="{CE6F28BB-B991-4298-941D-B02C078AFDB2}" presName="circle" presStyleLbl="node1" presStyleIdx="1" presStyleCnt="3" custScaleX="125605" custScaleY="101933" custLinFactNeighborX="-1933" custLinFactNeighborY="-1779"/>
      <dgm:spPr/>
      <dgm:t>
        <a:bodyPr/>
        <a:lstStyle/>
        <a:p>
          <a:endParaRPr lang="zh-CN" altLang="en-US"/>
        </a:p>
      </dgm:t>
    </dgm:pt>
    <dgm:pt modelId="{CEFF94CD-34B2-4499-8F3D-901EB1D3F38D}" type="pres">
      <dgm:prSet presAssocID="{42B458BC-A4CB-4AA4-ABF9-10A2849528AD}" presName="transSpace" presStyleCnt="0"/>
      <dgm:spPr/>
    </dgm:pt>
    <dgm:pt modelId="{7C953236-0197-458E-A071-81C0E499A460}" type="pres">
      <dgm:prSet presAssocID="{17837488-A1A7-4993-BEB0-15C7B4DFCF94}" presName="posSpace" presStyleCnt="0"/>
      <dgm:spPr/>
    </dgm:pt>
    <dgm:pt modelId="{2C4349FC-AE5B-4639-9EE2-E63C71B2D382}" type="pres">
      <dgm:prSet presAssocID="{17837488-A1A7-4993-BEB0-15C7B4DFCF94}" presName="vertFlow" presStyleCnt="0"/>
      <dgm:spPr/>
    </dgm:pt>
    <dgm:pt modelId="{99D7D30C-8215-4FD3-8DE2-7E8E281EEA6A}" type="pres">
      <dgm:prSet presAssocID="{17837488-A1A7-4993-BEB0-15C7B4DFCF94}" presName="topSpace" presStyleCnt="0"/>
      <dgm:spPr/>
    </dgm:pt>
    <dgm:pt modelId="{1BE77CED-6966-4D09-8041-688385D59006}" type="pres">
      <dgm:prSet presAssocID="{17837488-A1A7-4993-BEB0-15C7B4DFCF94}" presName="firstComp" presStyleCnt="0"/>
      <dgm:spPr/>
    </dgm:pt>
    <dgm:pt modelId="{BD9E1FEB-11DB-4393-AD0A-1AA5396227A6}" type="pres">
      <dgm:prSet presAssocID="{17837488-A1A7-4993-BEB0-15C7B4DFCF94}" presName="firstChild" presStyleLbl="bgAccFollowNode1" presStyleIdx="2" presStyleCnt="3" custLinFactNeighborX="-3179" custLinFactNeighborY="23561"/>
      <dgm:spPr/>
      <dgm:t>
        <a:bodyPr/>
        <a:lstStyle/>
        <a:p>
          <a:endParaRPr lang="zh-CN" altLang="en-US"/>
        </a:p>
      </dgm:t>
    </dgm:pt>
    <dgm:pt modelId="{A1C485EC-EF58-4B74-B753-ACACED143F73}" type="pres">
      <dgm:prSet presAssocID="{17837488-A1A7-4993-BEB0-15C7B4DFCF94}" presName="firstChildTx" presStyleLbl="bgAccFollowNode1" presStyleIdx="2" presStyleCnt="3">
        <dgm:presLayoutVars>
          <dgm:bulletEnabled val="1"/>
        </dgm:presLayoutVars>
      </dgm:prSet>
      <dgm:spPr/>
      <dgm:t>
        <a:bodyPr/>
        <a:lstStyle/>
        <a:p>
          <a:endParaRPr lang="zh-CN" altLang="en-US"/>
        </a:p>
      </dgm:t>
    </dgm:pt>
    <dgm:pt modelId="{7D9A4BBD-647C-4A81-AA9E-47DC9AD0491F}" type="pres">
      <dgm:prSet presAssocID="{17837488-A1A7-4993-BEB0-15C7B4DFCF94}" presName="negSpace" presStyleCnt="0"/>
      <dgm:spPr/>
    </dgm:pt>
    <dgm:pt modelId="{0C2A7D48-EE0B-43E6-BF3E-DFCDD50CE500}" type="pres">
      <dgm:prSet presAssocID="{17837488-A1A7-4993-BEB0-15C7B4DFCF94}" presName="circle" presStyleLbl="node1" presStyleIdx="2" presStyleCnt="3" custScaleX="127290" custLinFactNeighborX="-9533" custLinFactNeighborY="4749"/>
      <dgm:spPr/>
      <dgm:t>
        <a:bodyPr/>
        <a:lstStyle/>
        <a:p>
          <a:endParaRPr lang="zh-CN" altLang="en-US"/>
        </a:p>
      </dgm:t>
    </dgm:pt>
  </dgm:ptLst>
  <dgm:cxnLst>
    <dgm:cxn modelId="{8E7CA167-1CE6-4BD3-BB74-ADF774D054C0}" srcId="{D4BCD016-68DB-4A11-B0B5-440A7655BDD6}" destId="{CE6F28BB-B991-4298-941D-B02C078AFDB2}" srcOrd="1" destOrd="0" parTransId="{2850FAF8-C786-45F5-92BB-C5AD66CCB6B6}" sibTransId="{42B458BC-A4CB-4AA4-ABF9-10A2849528AD}"/>
    <dgm:cxn modelId="{18956AC6-328B-4D9A-B513-25C0128E5DCE}" type="presOf" srcId="{9CB2D9D0-BE9A-478A-9716-848E9C5A17FA}" destId="{A1C485EC-EF58-4B74-B753-ACACED143F73}" srcOrd="1" destOrd="0" presId="urn:microsoft.com/office/officeart/2005/8/layout/hList9"/>
    <dgm:cxn modelId="{5C05B180-457F-4B7C-8413-7D51D0E8BB53}" type="presOf" srcId="{552DF804-5FAE-460F-97D0-ECF81C1F0C93}" destId="{E6C1FF6D-AC3A-4356-808A-9322F8D0EF05}" srcOrd="1" destOrd="0" presId="urn:microsoft.com/office/officeart/2005/8/layout/hList9"/>
    <dgm:cxn modelId="{C12ABA80-E9A5-4911-B07F-626D7E4216B0}" srcId="{CE6F28BB-B991-4298-941D-B02C078AFDB2}" destId="{552DF804-5FAE-460F-97D0-ECF81C1F0C93}" srcOrd="0" destOrd="0" parTransId="{0FCEA3A2-8B17-41AF-BCFA-7585F10A3426}" sibTransId="{30C51D14-C62B-4933-A8DC-04887D833D92}"/>
    <dgm:cxn modelId="{CB7BE86E-8C23-428A-952B-981B1B0D1AEF}" type="presOf" srcId="{17837488-A1A7-4993-BEB0-15C7B4DFCF94}" destId="{0C2A7D48-EE0B-43E6-BF3E-DFCDD50CE500}" srcOrd="0" destOrd="0" presId="urn:microsoft.com/office/officeart/2005/8/layout/hList9"/>
    <dgm:cxn modelId="{4EB9F385-F6BB-49CF-ACF4-6921C3D0339E}" srcId="{17837488-A1A7-4993-BEB0-15C7B4DFCF94}" destId="{9CB2D9D0-BE9A-478A-9716-848E9C5A17FA}" srcOrd="0" destOrd="0" parTransId="{28ABB2AE-1907-4A55-8D29-CAD7A6A1D19C}" sibTransId="{7103EAB1-9174-410B-ADA7-4D8BAA201FFF}"/>
    <dgm:cxn modelId="{7B421C6E-1898-4AB3-94BA-39A0C3A50354}" type="presOf" srcId="{5E048393-84C8-449A-AB22-3A8C5DF41977}" destId="{884EFCDC-DE5E-4841-9F50-35F957D23BDD}" srcOrd="0" destOrd="0" presId="urn:microsoft.com/office/officeart/2005/8/layout/hList9"/>
    <dgm:cxn modelId="{BFECAD32-4B16-4976-A901-30880D7C924E}" srcId="{6229A0FA-24CC-49E4-9B08-04E57811B0DB}" destId="{5E048393-84C8-449A-AB22-3A8C5DF41977}" srcOrd="0" destOrd="0" parTransId="{DF7006FE-8168-42C9-BD59-88E1B30968EB}" sibTransId="{4CAC4618-052E-402A-8784-DCEDB3F4A5A7}"/>
    <dgm:cxn modelId="{2C3807D1-6997-4D53-9771-64FBCCA95465}" type="presOf" srcId="{5E048393-84C8-449A-AB22-3A8C5DF41977}" destId="{78A6AB85-3982-48DD-ABE2-EECA168EFD47}" srcOrd="1" destOrd="0" presId="urn:microsoft.com/office/officeart/2005/8/layout/hList9"/>
    <dgm:cxn modelId="{C7C203F4-8E17-4690-B6E7-78C9C13CDC66}" srcId="{D4BCD016-68DB-4A11-B0B5-440A7655BDD6}" destId="{6229A0FA-24CC-49E4-9B08-04E57811B0DB}" srcOrd="0" destOrd="0" parTransId="{5D0E114B-B932-4CDE-B42D-AA5C86BCF288}" sibTransId="{B339529D-5B40-4CDA-B9BA-3A3E3F1FED6C}"/>
    <dgm:cxn modelId="{97AC4E63-B934-42ED-A617-64F7AA3EC692}" type="presOf" srcId="{CE6F28BB-B991-4298-941D-B02C078AFDB2}" destId="{F8635510-6E10-41E6-B52E-2A2A9811FC27}" srcOrd="0" destOrd="0" presId="urn:microsoft.com/office/officeart/2005/8/layout/hList9"/>
    <dgm:cxn modelId="{240E1F96-EB12-4761-922C-DD74F230EA76}" srcId="{D4BCD016-68DB-4A11-B0B5-440A7655BDD6}" destId="{17837488-A1A7-4993-BEB0-15C7B4DFCF94}" srcOrd="2" destOrd="0" parTransId="{0D51A35D-874B-4C17-A256-14BF82C995E4}" sibTransId="{27111E5D-5015-4630-A556-59687AA23D89}"/>
    <dgm:cxn modelId="{728AE982-4316-4417-BC49-C9644B9B3C6E}" type="presOf" srcId="{552DF804-5FAE-460F-97D0-ECF81C1F0C93}" destId="{969DFCBF-12E9-4E05-B241-FE401869A99C}" srcOrd="0" destOrd="0" presId="urn:microsoft.com/office/officeart/2005/8/layout/hList9"/>
    <dgm:cxn modelId="{9D285A15-9D7A-4C70-AA9F-3121BDEB321A}" type="presOf" srcId="{9CB2D9D0-BE9A-478A-9716-848E9C5A17FA}" destId="{BD9E1FEB-11DB-4393-AD0A-1AA5396227A6}" srcOrd="0" destOrd="0" presId="urn:microsoft.com/office/officeart/2005/8/layout/hList9"/>
    <dgm:cxn modelId="{84A59886-850E-4E37-BC4F-82E3A818C15A}" type="presOf" srcId="{D4BCD016-68DB-4A11-B0B5-440A7655BDD6}" destId="{42D44432-65A7-4EA7-89D6-F11A741E1C41}" srcOrd="0" destOrd="0" presId="urn:microsoft.com/office/officeart/2005/8/layout/hList9"/>
    <dgm:cxn modelId="{E0B0EB05-5511-4389-979D-010303423108}" type="presOf" srcId="{6229A0FA-24CC-49E4-9B08-04E57811B0DB}" destId="{0BE1C99E-8C07-4A67-BA0E-DC401A1E7203}" srcOrd="0" destOrd="0" presId="urn:microsoft.com/office/officeart/2005/8/layout/hList9"/>
    <dgm:cxn modelId="{AAC1C91D-D671-47ED-A126-512C2CCEDE58}" type="presParOf" srcId="{42D44432-65A7-4EA7-89D6-F11A741E1C41}" destId="{9023EF89-C2DE-4DD3-A1AE-BADD2DBB875E}" srcOrd="0" destOrd="0" presId="urn:microsoft.com/office/officeart/2005/8/layout/hList9"/>
    <dgm:cxn modelId="{EAE3B7D9-568A-49C3-8203-0EDF8F9BCA28}" type="presParOf" srcId="{42D44432-65A7-4EA7-89D6-F11A741E1C41}" destId="{02C62E2A-73DD-4442-807B-F6DAB730D31C}" srcOrd="1" destOrd="0" presId="urn:microsoft.com/office/officeart/2005/8/layout/hList9"/>
    <dgm:cxn modelId="{B1F30273-F20D-4F6C-9B80-C8E5399C0CA7}" type="presParOf" srcId="{02C62E2A-73DD-4442-807B-F6DAB730D31C}" destId="{F3FD10BB-AB37-4CAA-A789-133184D6C05A}" srcOrd="0" destOrd="0" presId="urn:microsoft.com/office/officeart/2005/8/layout/hList9"/>
    <dgm:cxn modelId="{6D5A4EE8-E5C2-4B14-B65E-60D1B0F3260E}" type="presParOf" srcId="{02C62E2A-73DD-4442-807B-F6DAB730D31C}" destId="{B684B2B5-5C84-4296-8319-9112028933C2}" srcOrd="1" destOrd="0" presId="urn:microsoft.com/office/officeart/2005/8/layout/hList9"/>
    <dgm:cxn modelId="{F7A54356-394F-435C-A0DA-E996509A5593}" type="presParOf" srcId="{B684B2B5-5C84-4296-8319-9112028933C2}" destId="{884EFCDC-DE5E-4841-9F50-35F957D23BDD}" srcOrd="0" destOrd="0" presId="urn:microsoft.com/office/officeart/2005/8/layout/hList9"/>
    <dgm:cxn modelId="{0BF90B3E-5B3E-4D76-ACAD-6130CC49B3DE}" type="presParOf" srcId="{B684B2B5-5C84-4296-8319-9112028933C2}" destId="{78A6AB85-3982-48DD-ABE2-EECA168EFD47}" srcOrd="1" destOrd="0" presId="urn:microsoft.com/office/officeart/2005/8/layout/hList9"/>
    <dgm:cxn modelId="{E7964DB7-B748-418F-B3F3-49050FA45F60}" type="presParOf" srcId="{42D44432-65A7-4EA7-89D6-F11A741E1C41}" destId="{0FBC0FA3-8C45-4A10-8AC3-A34E0085D3BE}" srcOrd="2" destOrd="0" presId="urn:microsoft.com/office/officeart/2005/8/layout/hList9"/>
    <dgm:cxn modelId="{A4D66F27-FCBE-4212-9A2A-EACF16200990}" type="presParOf" srcId="{42D44432-65A7-4EA7-89D6-F11A741E1C41}" destId="{0BE1C99E-8C07-4A67-BA0E-DC401A1E7203}" srcOrd="3" destOrd="0" presId="urn:microsoft.com/office/officeart/2005/8/layout/hList9"/>
    <dgm:cxn modelId="{010675D6-134F-484F-8E78-2D399935775E}" type="presParOf" srcId="{42D44432-65A7-4EA7-89D6-F11A741E1C41}" destId="{AE5D448F-A0FD-452C-A8B8-095C366DF2A3}" srcOrd="4" destOrd="0" presId="urn:microsoft.com/office/officeart/2005/8/layout/hList9"/>
    <dgm:cxn modelId="{225B7C60-4492-42DA-BF2B-C7723F191AF4}" type="presParOf" srcId="{42D44432-65A7-4EA7-89D6-F11A741E1C41}" destId="{D435F97D-961E-4AB2-83F2-CE139F9ABF5D}" srcOrd="5" destOrd="0" presId="urn:microsoft.com/office/officeart/2005/8/layout/hList9"/>
    <dgm:cxn modelId="{A6766B45-5E20-4324-ACEF-9F01ADAA880D}" type="presParOf" srcId="{42D44432-65A7-4EA7-89D6-F11A741E1C41}" destId="{93359310-C7B5-4E12-AD2E-092E945BF003}" srcOrd="6" destOrd="0" presId="urn:microsoft.com/office/officeart/2005/8/layout/hList9"/>
    <dgm:cxn modelId="{4A4DF09C-2565-4CEF-BA5D-6D54F4EA5580}" type="presParOf" srcId="{93359310-C7B5-4E12-AD2E-092E945BF003}" destId="{D9E5F489-4DBC-493F-B551-E447531F001D}" srcOrd="0" destOrd="0" presId="urn:microsoft.com/office/officeart/2005/8/layout/hList9"/>
    <dgm:cxn modelId="{8F1CB4C4-A3BB-4A2B-9F48-6A329466AFD4}" type="presParOf" srcId="{93359310-C7B5-4E12-AD2E-092E945BF003}" destId="{9E89B3F3-A1D3-4168-8159-077F91125CA1}" srcOrd="1" destOrd="0" presId="urn:microsoft.com/office/officeart/2005/8/layout/hList9"/>
    <dgm:cxn modelId="{77D101CF-0A86-4B73-8E18-91116E75224B}" type="presParOf" srcId="{9E89B3F3-A1D3-4168-8159-077F91125CA1}" destId="{969DFCBF-12E9-4E05-B241-FE401869A99C}" srcOrd="0" destOrd="0" presId="urn:microsoft.com/office/officeart/2005/8/layout/hList9"/>
    <dgm:cxn modelId="{CC4AD045-57B1-414A-911B-499A525E87DF}" type="presParOf" srcId="{9E89B3F3-A1D3-4168-8159-077F91125CA1}" destId="{E6C1FF6D-AC3A-4356-808A-9322F8D0EF05}" srcOrd="1" destOrd="0" presId="urn:microsoft.com/office/officeart/2005/8/layout/hList9"/>
    <dgm:cxn modelId="{6D9DBF74-AAF1-446C-BB84-2AF2EC35F8F7}" type="presParOf" srcId="{42D44432-65A7-4EA7-89D6-F11A741E1C41}" destId="{95779843-4AC3-4F4C-8F36-A7B291F59B42}" srcOrd="7" destOrd="0" presId="urn:microsoft.com/office/officeart/2005/8/layout/hList9"/>
    <dgm:cxn modelId="{ABCE3338-EAE3-4CB2-8B87-48A197075B49}" type="presParOf" srcId="{42D44432-65A7-4EA7-89D6-F11A741E1C41}" destId="{F8635510-6E10-41E6-B52E-2A2A9811FC27}" srcOrd="8" destOrd="0" presId="urn:microsoft.com/office/officeart/2005/8/layout/hList9"/>
    <dgm:cxn modelId="{A21735CC-6000-40F7-996E-42C4B5F510B3}" type="presParOf" srcId="{42D44432-65A7-4EA7-89D6-F11A741E1C41}" destId="{CEFF94CD-34B2-4499-8F3D-901EB1D3F38D}" srcOrd="9" destOrd="0" presId="urn:microsoft.com/office/officeart/2005/8/layout/hList9"/>
    <dgm:cxn modelId="{C851D4D1-83D2-470B-8438-00B174FAFB2D}" type="presParOf" srcId="{42D44432-65A7-4EA7-89D6-F11A741E1C41}" destId="{7C953236-0197-458E-A071-81C0E499A460}" srcOrd="10" destOrd="0" presId="urn:microsoft.com/office/officeart/2005/8/layout/hList9"/>
    <dgm:cxn modelId="{655A53B5-A2CB-4A27-80FD-52A2CB744C5C}" type="presParOf" srcId="{42D44432-65A7-4EA7-89D6-F11A741E1C41}" destId="{2C4349FC-AE5B-4639-9EE2-E63C71B2D382}" srcOrd="11" destOrd="0" presId="urn:microsoft.com/office/officeart/2005/8/layout/hList9"/>
    <dgm:cxn modelId="{3967AA4C-79CC-4B5E-BC67-032275A85E7C}" type="presParOf" srcId="{2C4349FC-AE5B-4639-9EE2-E63C71B2D382}" destId="{99D7D30C-8215-4FD3-8DE2-7E8E281EEA6A}" srcOrd="0" destOrd="0" presId="urn:microsoft.com/office/officeart/2005/8/layout/hList9"/>
    <dgm:cxn modelId="{BC724816-C2DB-4592-955A-1B62C16D79D1}" type="presParOf" srcId="{2C4349FC-AE5B-4639-9EE2-E63C71B2D382}" destId="{1BE77CED-6966-4D09-8041-688385D59006}" srcOrd="1" destOrd="0" presId="urn:microsoft.com/office/officeart/2005/8/layout/hList9"/>
    <dgm:cxn modelId="{7E710D9A-AD54-4F29-B93A-F39EDCC19D02}" type="presParOf" srcId="{1BE77CED-6966-4D09-8041-688385D59006}" destId="{BD9E1FEB-11DB-4393-AD0A-1AA5396227A6}" srcOrd="0" destOrd="0" presId="urn:microsoft.com/office/officeart/2005/8/layout/hList9"/>
    <dgm:cxn modelId="{ACEF8918-C6BD-418A-B3A2-FDF360D6118C}" type="presParOf" srcId="{1BE77CED-6966-4D09-8041-688385D59006}" destId="{A1C485EC-EF58-4B74-B753-ACACED143F73}" srcOrd="1" destOrd="0" presId="urn:microsoft.com/office/officeart/2005/8/layout/hList9"/>
    <dgm:cxn modelId="{85C4CA4D-8476-47D0-974C-B5D47ECD074D}" type="presParOf" srcId="{42D44432-65A7-4EA7-89D6-F11A741E1C41}" destId="{7D9A4BBD-647C-4A81-AA9E-47DC9AD0491F}" srcOrd="12" destOrd="0" presId="urn:microsoft.com/office/officeart/2005/8/layout/hList9"/>
    <dgm:cxn modelId="{5A8974EC-2A3D-4F07-BF81-100955612D02}" type="presParOf" srcId="{42D44432-65A7-4EA7-89D6-F11A741E1C41}" destId="{0C2A7D48-EE0B-43E6-BF3E-DFCDD50CE500}" srcOrd="13"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4BCD016-68DB-4A11-B0B5-440A7655BDD6}"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zh-CN" altLang="en-US"/>
        </a:p>
      </dgm:t>
    </dgm:pt>
    <dgm:pt modelId="{6229A0FA-24CC-49E4-9B08-04E57811B0DB}">
      <dgm:prSet phldrT="[文本]"/>
      <dgm:spPr>
        <a:solidFill>
          <a:srgbClr val="18478F"/>
        </a:solidFill>
      </dgm:spPr>
      <dgm:t>
        <a:bodyPr/>
        <a:lstStyle/>
        <a:p>
          <a:r>
            <a:rPr lang="zh-CN" altLang="en-US" dirty="0"/>
            <a:t>非法人</a:t>
          </a:r>
          <a:endParaRPr lang="en-US" altLang="zh-CN" dirty="0"/>
        </a:p>
        <a:p>
          <a:r>
            <a:rPr lang="zh-CN" altLang="en-US" dirty="0"/>
            <a:t>需退出</a:t>
          </a:r>
        </a:p>
      </dgm:t>
    </dgm:pt>
    <dgm:pt modelId="{5D0E114B-B932-4CDE-B42D-AA5C86BCF288}" cxnId="{C7C203F4-8E17-4690-B6E7-78C9C13CDC66}" type="parTrans">
      <dgm:prSet/>
      <dgm:spPr/>
      <dgm:t>
        <a:bodyPr/>
        <a:lstStyle/>
        <a:p>
          <a:endParaRPr lang="zh-CN" altLang="en-US"/>
        </a:p>
      </dgm:t>
    </dgm:pt>
    <dgm:pt modelId="{B339529D-5B40-4CDA-B9BA-3A3E3F1FED6C}" cxnId="{C7C203F4-8E17-4690-B6E7-78C9C13CDC66}" type="sibTrans">
      <dgm:prSet/>
      <dgm:spPr/>
      <dgm:t>
        <a:bodyPr/>
        <a:lstStyle/>
        <a:p>
          <a:endParaRPr lang="zh-CN" altLang="en-US"/>
        </a:p>
      </dgm:t>
    </dgm:pt>
    <dgm:pt modelId="{5E048393-84C8-449A-AB22-3A8C5DF41977}">
      <dgm:prSet phldrT="[文本]" custT="1"/>
      <dgm:spPr/>
      <dgm:t>
        <a:bodyPr/>
        <a:lstStyle/>
        <a:p>
          <a:endParaRPr lang="en-US" altLang="zh-CN" sz="2000" dirty="0">
            <a:solidFill>
              <a:schemeClr val="accent5">
                <a:lumMod val="75000"/>
              </a:schemeClr>
            </a:solidFill>
            <a:ea typeface="方正黑体简体"/>
          </a:endParaRPr>
        </a:p>
        <a:p>
          <a:r>
            <a:rPr lang="zh-CN" altLang="en-US" sz="2000" dirty="0">
              <a:solidFill>
                <a:schemeClr val="accent5">
                  <a:lumMod val="75000"/>
                </a:schemeClr>
              </a:solidFill>
              <a:ea typeface="方正黑体简体"/>
            </a:rPr>
            <a:t>还需提供营业执照（免提供要求与新开业一致）</a:t>
          </a:r>
        </a:p>
      </dgm:t>
    </dgm:pt>
    <dgm:pt modelId="{DF7006FE-8168-42C9-BD59-88E1B30968EB}" cxnId="{BFECAD32-4B16-4976-A901-30880D7C924E}" type="parTrans">
      <dgm:prSet/>
      <dgm:spPr/>
      <dgm:t>
        <a:bodyPr/>
        <a:lstStyle/>
        <a:p>
          <a:endParaRPr lang="zh-CN" altLang="en-US"/>
        </a:p>
      </dgm:t>
    </dgm:pt>
    <dgm:pt modelId="{4CAC4618-052E-402A-8784-DCEDB3F4A5A7}" cxnId="{BFECAD32-4B16-4976-A901-30880D7C924E}" type="sibTrans">
      <dgm:prSet/>
      <dgm:spPr/>
      <dgm:t>
        <a:bodyPr/>
        <a:lstStyle/>
        <a:p>
          <a:endParaRPr lang="zh-CN" altLang="en-US"/>
        </a:p>
      </dgm:t>
    </dgm:pt>
    <dgm:pt modelId="{CE6F28BB-B991-4298-941D-B02C078AFDB2}">
      <dgm:prSet phldrT="[文本]"/>
      <dgm:spPr>
        <a:solidFill>
          <a:srgbClr val="18478F"/>
        </a:solidFill>
      </dgm:spPr>
      <dgm:t>
        <a:bodyPr/>
        <a:lstStyle/>
        <a:p>
          <a:r>
            <a:rPr lang="zh-CN" altLang="en-US" dirty="0"/>
            <a:t>不执行企业会计准则需退出</a:t>
          </a:r>
        </a:p>
      </dgm:t>
    </dgm:pt>
    <dgm:pt modelId="{2850FAF8-C786-45F5-92BB-C5AD66CCB6B6}" cxnId="{8E7CA167-1CE6-4BD3-BB74-ADF774D054C0}" type="parTrans">
      <dgm:prSet/>
      <dgm:spPr/>
      <dgm:t>
        <a:bodyPr/>
        <a:lstStyle/>
        <a:p>
          <a:endParaRPr lang="zh-CN" altLang="en-US"/>
        </a:p>
      </dgm:t>
    </dgm:pt>
    <dgm:pt modelId="{42B458BC-A4CB-4AA4-ABF9-10A2849528AD}" cxnId="{8E7CA167-1CE6-4BD3-BB74-ADF774D054C0}" type="sibTrans">
      <dgm:prSet/>
      <dgm:spPr/>
      <dgm:t>
        <a:bodyPr/>
        <a:lstStyle/>
        <a:p>
          <a:endParaRPr lang="zh-CN" altLang="en-US"/>
        </a:p>
      </dgm:t>
    </dgm:pt>
    <dgm:pt modelId="{552DF804-5FAE-460F-97D0-ECF81C1F0C93}">
      <dgm:prSet phldrT="[文本]" custT="1"/>
      <dgm:spPr/>
      <dgm:t>
        <a:bodyPr/>
        <a:lstStyle/>
        <a:p>
          <a:r>
            <a:rPr lang="zh-CN" altLang="en-US" sz="2000" dirty="0">
              <a:solidFill>
                <a:schemeClr val="accent5">
                  <a:lumMod val="75000"/>
                </a:schemeClr>
              </a:solidFill>
              <a:ea typeface="方正黑体简体"/>
            </a:rPr>
            <a:t>     还需提供税务部门备案的财务会计制度报告书复印件，或加盖单位公章的执行会计准则制度情况说明</a:t>
          </a:r>
        </a:p>
      </dgm:t>
    </dgm:pt>
    <dgm:pt modelId="{0FCEA3A2-8B17-41AF-BCFA-7585F10A3426}" cxnId="{C12ABA80-E9A5-4911-B07F-626D7E4216B0}" type="parTrans">
      <dgm:prSet/>
      <dgm:spPr/>
      <dgm:t>
        <a:bodyPr/>
        <a:lstStyle/>
        <a:p>
          <a:endParaRPr lang="zh-CN" altLang="en-US"/>
        </a:p>
      </dgm:t>
    </dgm:pt>
    <dgm:pt modelId="{30C51D14-C62B-4933-A8DC-04887D833D92}" cxnId="{C12ABA80-E9A5-4911-B07F-626D7E4216B0}" type="sibTrans">
      <dgm:prSet/>
      <dgm:spPr/>
      <dgm:t>
        <a:bodyPr/>
        <a:lstStyle/>
        <a:p>
          <a:endParaRPr lang="zh-CN" altLang="en-US"/>
        </a:p>
      </dgm:t>
    </dgm:pt>
    <dgm:pt modelId="{42D44432-65A7-4EA7-89D6-F11A741E1C41}" type="pres">
      <dgm:prSet presAssocID="{D4BCD016-68DB-4A11-B0B5-440A7655BDD6}" presName="list" presStyleCnt="0">
        <dgm:presLayoutVars>
          <dgm:dir/>
          <dgm:animLvl val="lvl"/>
        </dgm:presLayoutVars>
      </dgm:prSet>
      <dgm:spPr/>
      <dgm:t>
        <a:bodyPr/>
        <a:lstStyle/>
        <a:p>
          <a:endParaRPr lang="zh-CN" altLang="en-US"/>
        </a:p>
      </dgm:t>
    </dgm:pt>
    <dgm:pt modelId="{9023EF89-C2DE-4DD3-A1AE-BADD2DBB875E}" type="pres">
      <dgm:prSet presAssocID="{6229A0FA-24CC-49E4-9B08-04E57811B0DB}" presName="posSpace" presStyleCnt="0"/>
      <dgm:spPr/>
    </dgm:pt>
    <dgm:pt modelId="{02C62E2A-73DD-4442-807B-F6DAB730D31C}" type="pres">
      <dgm:prSet presAssocID="{6229A0FA-24CC-49E4-9B08-04E57811B0DB}" presName="vertFlow" presStyleCnt="0"/>
      <dgm:spPr/>
    </dgm:pt>
    <dgm:pt modelId="{F3FD10BB-AB37-4CAA-A789-133184D6C05A}" type="pres">
      <dgm:prSet presAssocID="{6229A0FA-24CC-49E4-9B08-04E57811B0DB}" presName="topSpace" presStyleCnt="0"/>
      <dgm:spPr/>
    </dgm:pt>
    <dgm:pt modelId="{B684B2B5-5C84-4296-8319-9112028933C2}" type="pres">
      <dgm:prSet presAssocID="{6229A0FA-24CC-49E4-9B08-04E57811B0DB}" presName="firstComp" presStyleCnt="0"/>
      <dgm:spPr/>
    </dgm:pt>
    <dgm:pt modelId="{884EFCDC-DE5E-4841-9F50-35F957D23BDD}" type="pres">
      <dgm:prSet presAssocID="{6229A0FA-24CC-49E4-9B08-04E57811B0DB}" presName="firstChild" presStyleLbl="bgAccFollowNode1" presStyleIdx="0" presStyleCnt="2" custLinFactNeighborX="14310" custLinFactNeighborY="23948"/>
      <dgm:spPr/>
      <dgm:t>
        <a:bodyPr/>
        <a:lstStyle/>
        <a:p>
          <a:endParaRPr lang="zh-CN" altLang="en-US"/>
        </a:p>
      </dgm:t>
    </dgm:pt>
    <dgm:pt modelId="{78A6AB85-3982-48DD-ABE2-EECA168EFD47}" type="pres">
      <dgm:prSet presAssocID="{6229A0FA-24CC-49E4-9B08-04E57811B0DB}" presName="firstChildTx" presStyleLbl="bgAccFollowNode1" presStyleIdx="0" presStyleCnt="2">
        <dgm:presLayoutVars>
          <dgm:bulletEnabled val="1"/>
        </dgm:presLayoutVars>
      </dgm:prSet>
      <dgm:spPr/>
      <dgm:t>
        <a:bodyPr/>
        <a:lstStyle/>
        <a:p>
          <a:endParaRPr lang="zh-CN" altLang="en-US"/>
        </a:p>
      </dgm:t>
    </dgm:pt>
    <dgm:pt modelId="{0FBC0FA3-8C45-4A10-8AC3-A34E0085D3BE}" type="pres">
      <dgm:prSet presAssocID="{6229A0FA-24CC-49E4-9B08-04E57811B0DB}" presName="negSpace" presStyleCnt="0"/>
      <dgm:spPr/>
    </dgm:pt>
    <dgm:pt modelId="{0BE1C99E-8C07-4A67-BA0E-DC401A1E7203}" type="pres">
      <dgm:prSet presAssocID="{6229A0FA-24CC-49E4-9B08-04E57811B0DB}" presName="circle" presStyleLbl="node1" presStyleIdx="0" presStyleCnt="2" custScaleX="122227" custScaleY="98665" custLinFactNeighborX="10670" custLinFactNeighborY="889"/>
      <dgm:spPr/>
      <dgm:t>
        <a:bodyPr/>
        <a:lstStyle/>
        <a:p>
          <a:endParaRPr lang="zh-CN" altLang="en-US"/>
        </a:p>
      </dgm:t>
    </dgm:pt>
    <dgm:pt modelId="{AE5D448F-A0FD-452C-A8B8-095C366DF2A3}" type="pres">
      <dgm:prSet presAssocID="{B339529D-5B40-4CDA-B9BA-3A3E3F1FED6C}" presName="transSpace" presStyleCnt="0"/>
      <dgm:spPr/>
    </dgm:pt>
    <dgm:pt modelId="{D435F97D-961E-4AB2-83F2-CE139F9ABF5D}" type="pres">
      <dgm:prSet presAssocID="{CE6F28BB-B991-4298-941D-B02C078AFDB2}" presName="posSpace" presStyleCnt="0"/>
      <dgm:spPr/>
    </dgm:pt>
    <dgm:pt modelId="{93359310-C7B5-4E12-AD2E-092E945BF003}" type="pres">
      <dgm:prSet presAssocID="{CE6F28BB-B991-4298-941D-B02C078AFDB2}" presName="vertFlow" presStyleCnt="0"/>
      <dgm:spPr/>
    </dgm:pt>
    <dgm:pt modelId="{D9E5F489-4DBC-493F-B551-E447531F001D}" type="pres">
      <dgm:prSet presAssocID="{CE6F28BB-B991-4298-941D-B02C078AFDB2}" presName="topSpace" presStyleCnt="0"/>
      <dgm:spPr/>
    </dgm:pt>
    <dgm:pt modelId="{9E89B3F3-A1D3-4168-8159-077F91125CA1}" type="pres">
      <dgm:prSet presAssocID="{CE6F28BB-B991-4298-941D-B02C078AFDB2}" presName="firstComp" presStyleCnt="0"/>
      <dgm:spPr/>
    </dgm:pt>
    <dgm:pt modelId="{969DFCBF-12E9-4E05-B241-FE401869A99C}" type="pres">
      <dgm:prSet presAssocID="{CE6F28BB-B991-4298-941D-B02C078AFDB2}" presName="firstChild" presStyleLbl="bgAccFollowNode1" presStyleIdx="1" presStyleCnt="2" custLinFactNeighborX="-4525" custLinFactNeighborY="1141"/>
      <dgm:spPr/>
      <dgm:t>
        <a:bodyPr/>
        <a:lstStyle/>
        <a:p>
          <a:endParaRPr lang="zh-CN" altLang="en-US"/>
        </a:p>
      </dgm:t>
    </dgm:pt>
    <dgm:pt modelId="{E6C1FF6D-AC3A-4356-808A-9322F8D0EF05}" type="pres">
      <dgm:prSet presAssocID="{CE6F28BB-B991-4298-941D-B02C078AFDB2}" presName="firstChildTx" presStyleLbl="bgAccFollowNode1" presStyleIdx="1" presStyleCnt="2">
        <dgm:presLayoutVars>
          <dgm:bulletEnabled val="1"/>
        </dgm:presLayoutVars>
      </dgm:prSet>
      <dgm:spPr/>
      <dgm:t>
        <a:bodyPr/>
        <a:lstStyle/>
        <a:p>
          <a:endParaRPr lang="zh-CN" altLang="en-US"/>
        </a:p>
      </dgm:t>
    </dgm:pt>
    <dgm:pt modelId="{95779843-4AC3-4F4C-8F36-A7B291F59B42}" type="pres">
      <dgm:prSet presAssocID="{CE6F28BB-B991-4298-941D-B02C078AFDB2}" presName="negSpace" presStyleCnt="0"/>
      <dgm:spPr/>
    </dgm:pt>
    <dgm:pt modelId="{F8635510-6E10-41E6-B52E-2A2A9811FC27}" type="pres">
      <dgm:prSet presAssocID="{CE6F28BB-B991-4298-941D-B02C078AFDB2}" presName="circle" presStyleLbl="node1" presStyleIdx="1" presStyleCnt="2" custScaleX="125605" custScaleY="101933" custLinFactNeighborX="-11542" custLinFactNeighborY="-5885"/>
      <dgm:spPr/>
      <dgm:t>
        <a:bodyPr/>
        <a:lstStyle/>
        <a:p>
          <a:endParaRPr lang="zh-CN" altLang="en-US"/>
        </a:p>
      </dgm:t>
    </dgm:pt>
  </dgm:ptLst>
  <dgm:cxnLst>
    <dgm:cxn modelId="{8E7CA167-1CE6-4BD3-BB74-ADF774D054C0}" srcId="{D4BCD016-68DB-4A11-B0B5-440A7655BDD6}" destId="{CE6F28BB-B991-4298-941D-B02C078AFDB2}" srcOrd="1" destOrd="0" parTransId="{2850FAF8-C786-45F5-92BB-C5AD66CCB6B6}" sibTransId="{42B458BC-A4CB-4AA4-ABF9-10A2849528AD}"/>
    <dgm:cxn modelId="{3888F70D-A6A0-46B3-AD67-5EC1AA6C6A96}" type="presOf" srcId="{CE6F28BB-B991-4298-941D-B02C078AFDB2}" destId="{F8635510-6E10-41E6-B52E-2A2A9811FC27}" srcOrd="0" destOrd="0" presId="urn:microsoft.com/office/officeart/2005/8/layout/hList9"/>
    <dgm:cxn modelId="{C12ABA80-E9A5-4911-B07F-626D7E4216B0}" srcId="{CE6F28BB-B991-4298-941D-B02C078AFDB2}" destId="{552DF804-5FAE-460F-97D0-ECF81C1F0C93}" srcOrd="0" destOrd="0" parTransId="{0FCEA3A2-8B17-41AF-BCFA-7585F10A3426}" sibTransId="{30C51D14-C62B-4933-A8DC-04887D833D92}"/>
    <dgm:cxn modelId="{7F7D6E1A-63B0-4F21-96D2-A697D4890DFF}" type="presOf" srcId="{552DF804-5FAE-460F-97D0-ECF81C1F0C93}" destId="{969DFCBF-12E9-4E05-B241-FE401869A99C}" srcOrd="0" destOrd="0" presId="urn:microsoft.com/office/officeart/2005/8/layout/hList9"/>
    <dgm:cxn modelId="{471BB444-BAA3-4AB9-B66F-FA7954EB0733}" type="presOf" srcId="{6229A0FA-24CC-49E4-9B08-04E57811B0DB}" destId="{0BE1C99E-8C07-4A67-BA0E-DC401A1E7203}" srcOrd="0" destOrd="0" presId="urn:microsoft.com/office/officeart/2005/8/layout/hList9"/>
    <dgm:cxn modelId="{13FF2151-BD0A-42CF-8923-C07760CC50B3}" type="presOf" srcId="{D4BCD016-68DB-4A11-B0B5-440A7655BDD6}" destId="{42D44432-65A7-4EA7-89D6-F11A741E1C41}" srcOrd="0" destOrd="0" presId="urn:microsoft.com/office/officeart/2005/8/layout/hList9"/>
    <dgm:cxn modelId="{BFECAD32-4B16-4976-A901-30880D7C924E}" srcId="{6229A0FA-24CC-49E4-9B08-04E57811B0DB}" destId="{5E048393-84C8-449A-AB22-3A8C5DF41977}" srcOrd="0" destOrd="0" parTransId="{DF7006FE-8168-42C9-BD59-88E1B30968EB}" sibTransId="{4CAC4618-052E-402A-8784-DCEDB3F4A5A7}"/>
    <dgm:cxn modelId="{C7C203F4-8E17-4690-B6E7-78C9C13CDC66}" srcId="{D4BCD016-68DB-4A11-B0B5-440A7655BDD6}" destId="{6229A0FA-24CC-49E4-9B08-04E57811B0DB}" srcOrd="0" destOrd="0" parTransId="{5D0E114B-B932-4CDE-B42D-AA5C86BCF288}" sibTransId="{B339529D-5B40-4CDA-B9BA-3A3E3F1FED6C}"/>
    <dgm:cxn modelId="{33BDD442-0C88-43EA-9076-C9369E239965}" type="presOf" srcId="{552DF804-5FAE-460F-97D0-ECF81C1F0C93}" destId="{E6C1FF6D-AC3A-4356-808A-9322F8D0EF05}" srcOrd="1" destOrd="0" presId="urn:microsoft.com/office/officeart/2005/8/layout/hList9"/>
    <dgm:cxn modelId="{0650250A-B5FC-4BB4-AC74-27ECD0052AE1}" type="presOf" srcId="{5E048393-84C8-449A-AB22-3A8C5DF41977}" destId="{884EFCDC-DE5E-4841-9F50-35F957D23BDD}" srcOrd="0" destOrd="0" presId="urn:microsoft.com/office/officeart/2005/8/layout/hList9"/>
    <dgm:cxn modelId="{F7F18E03-11CC-4303-971B-2463C4B775F5}" type="presOf" srcId="{5E048393-84C8-449A-AB22-3A8C5DF41977}" destId="{78A6AB85-3982-48DD-ABE2-EECA168EFD47}" srcOrd="1" destOrd="0" presId="urn:microsoft.com/office/officeart/2005/8/layout/hList9"/>
    <dgm:cxn modelId="{58992BFA-C3F0-4D8F-8CBB-066C680EB999}" type="presParOf" srcId="{42D44432-65A7-4EA7-89D6-F11A741E1C41}" destId="{9023EF89-C2DE-4DD3-A1AE-BADD2DBB875E}" srcOrd="0" destOrd="0" presId="urn:microsoft.com/office/officeart/2005/8/layout/hList9"/>
    <dgm:cxn modelId="{5717BA04-5B06-47E6-AF64-1A63020447D0}" type="presParOf" srcId="{42D44432-65A7-4EA7-89D6-F11A741E1C41}" destId="{02C62E2A-73DD-4442-807B-F6DAB730D31C}" srcOrd="1" destOrd="0" presId="urn:microsoft.com/office/officeart/2005/8/layout/hList9"/>
    <dgm:cxn modelId="{F8EB9146-3AAC-4291-A68A-D0489EB2C54F}" type="presParOf" srcId="{02C62E2A-73DD-4442-807B-F6DAB730D31C}" destId="{F3FD10BB-AB37-4CAA-A789-133184D6C05A}" srcOrd="0" destOrd="0" presId="urn:microsoft.com/office/officeart/2005/8/layout/hList9"/>
    <dgm:cxn modelId="{FC727FEA-27C3-4F0E-A792-EA03DA83A055}" type="presParOf" srcId="{02C62E2A-73DD-4442-807B-F6DAB730D31C}" destId="{B684B2B5-5C84-4296-8319-9112028933C2}" srcOrd="1" destOrd="0" presId="urn:microsoft.com/office/officeart/2005/8/layout/hList9"/>
    <dgm:cxn modelId="{7D4D5B6A-32D9-4E66-BCDA-6B90B04905F3}" type="presParOf" srcId="{B684B2B5-5C84-4296-8319-9112028933C2}" destId="{884EFCDC-DE5E-4841-9F50-35F957D23BDD}" srcOrd="0" destOrd="0" presId="urn:microsoft.com/office/officeart/2005/8/layout/hList9"/>
    <dgm:cxn modelId="{70EFF5D2-2E94-4887-9904-C48DDBA0AA9B}" type="presParOf" srcId="{B684B2B5-5C84-4296-8319-9112028933C2}" destId="{78A6AB85-3982-48DD-ABE2-EECA168EFD47}" srcOrd="1" destOrd="0" presId="urn:microsoft.com/office/officeart/2005/8/layout/hList9"/>
    <dgm:cxn modelId="{741232B0-41E4-4A73-9CBC-EC58935DE2AD}" type="presParOf" srcId="{42D44432-65A7-4EA7-89D6-F11A741E1C41}" destId="{0FBC0FA3-8C45-4A10-8AC3-A34E0085D3BE}" srcOrd="2" destOrd="0" presId="urn:microsoft.com/office/officeart/2005/8/layout/hList9"/>
    <dgm:cxn modelId="{4AD02FF6-E991-438E-9591-129E125AF0E3}" type="presParOf" srcId="{42D44432-65A7-4EA7-89D6-F11A741E1C41}" destId="{0BE1C99E-8C07-4A67-BA0E-DC401A1E7203}" srcOrd="3" destOrd="0" presId="urn:microsoft.com/office/officeart/2005/8/layout/hList9"/>
    <dgm:cxn modelId="{2FE807BF-E957-4A8B-9C73-B16164710630}" type="presParOf" srcId="{42D44432-65A7-4EA7-89D6-F11A741E1C41}" destId="{AE5D448F-A0FD-452C-A8B8-095C366DF2A3}" srcOrd="4" destOrd="0" presId="urn:microsoft.com/office/officeart/2005/8/layout/hList9"/>
    <dgm:cxn modelId="{EF161805-2AC8-4C6B-AF28-0A2EACE5B345}" type="presParOf" srcId="{42D44432-65A7-4EA7-89D6-F11A741E1C41}" destId="{D435F97D-961E-4AB2-83F2-CE139F9ABF5D}" srcOrd="5" destOrd="0" presId="urn:microsoft.com/office/officeart/2005/8/layout/hList9"/>
    <dgm:cxn modelId="{169389DE-84DD-441B-A710-71DE23489B8E}" type="presParOf" srcId="{42D44432-65A7-4EA7-89D6-F11A741E1C41}" destId="{93359310-C7B5-4E12-AD2E-092E945BF003}" srcOrd="6" destOrd="0" presId="urn:microsoft.com/office/officeart/2005/8/layout/hList9"/>
    <dgm:cxn modelId="{30020CFB-0CC1-4B5B-B811-77FE0C5FED79}" type="presParOf" srcId="{93359310-C7B5-4E12-AD2E-092E945BF003}" destId="{D9E5F489-4DBC-493F-B551-E447531F001D}" srcOrd="0" destOrd="0" presId="urn:microsoft.com/office/officeart/2005/8/layout/hList9"/>
    <dgm:cxn modelId="{E40458B9-8F79-46F1-A4D4-4C4FD4D3A7A5}" type="presParOf" srcId="{93359310-C7B5-4E12-AD2E-092E945BF003}" destId="{9E89B3F3-A1D3-4168-8159-077F91125CA1}" srcOrd="1" destOrd="0" presId="urn:microsoft.com/office/officeart/2005/8/layout/hList9"/>
    <dgm:cxn modelId="{9EC3056D-83C9-45D7-8778-46B1B6DBFACA}" type="presParOf" srcId="{9E89B3F3-A1D3-4168-8159-077F91125CA1}" destId="{969DFCBF-12E9-4E05-B241-FE401869A99C}" srcOrd="0" destOrd="0" presId="urn:microsoft.com/office/officeart/2005/8/layout/hList9"/>
    <dgm:cxn modelId="{DF542F05-CD59-4902-9A53-0F3017791CF3}" type="presParOf" srcId="{9E89B3F3-A1D3-4168-8159-077F91125CA1}" destId="{E6C1FF6D-AC3A-4356-808A-9322F8D0EF05}" srcOrd="1" destOrd="0" presId="urn:microsoft.com/office/officeart/2005/8/layout/hList9"/>
    <dgm:cxn modelId="{A1F9C685-F0FE-4138-9497-338BB3F8BFCE}" type="presParOf" srcId="{42D44432-65A7-4EA7-89D6-F11A741E1C41}" destId="{95779843-4AC3-4F4C-8F36-A7B291F59B42}" srcOrd="7" destOrd="0" presId="urn:microsoft.com/office/officeart/2005/8/layout/hList9"/>
    <dgm:cxn modelId="{CA710F89-AD1E-4639-9A94-4A39B13DAEAC}" type="presParOf" srcId="{42D44432-65A7-4EA7-89D6-F11A741E1C41}" destId="{F8635510-6E10-41E6-B52E-2A2A9811FC27}"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159CA-330E-4381-83BE-BF7E4685CAAC}">
      <dsp:nvSpPr>
        <dsp:cNvPr id="0" name=""/>
        <dsp:cNvSpPr/>
      </dsp:nvSpPr>
      <dsp:spPr>
        <a:xfrm>
          <a:off x="9194" y="0"/>
          <a:ext cx="2170715" cy="46161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kern="1200">
              <a:latin typeface="方正黑体简体" panose="02010601030101010101" pitchFamily="2" charset="-122"/>
              <a:ea typeface="方正黑体简体" panose="02010601030101010101" pitchFamily="2" charset="-122"/>
              <a:cs typeface="+mn-cs"/>
            </a:rPr>
            <a:t>拟纳入调查单位</a:t>
          </a:r>
          <a:endParaRPr lang="zh-CN" altLang="en-US" sz="1600" kern="1200" dirty="0"/>
        </a:p>
      </dsp:txBody>
      <dsp:txXfrm>
        <a:off x="9194" y="0"/>
        <a:ext cx="2170715" cy="461618"/>
      </dsp:txXfrm>
    </dsp:sp>
    <dsp:sp modelId="{C21C9C25-FAA2-4065-B0C2-8795647F1DC7}">
      <dsp:nvSpPr>
        <dsp:cNvPr id="0" name=""/>
        <dsp:cNvSpPr/>
      </dsp:nvSpPr>
      <dsp:spPr>
        <a:xfrm>
          <a:off x="9194" y="461618"/>
          <a:ext cx="2170715" cy="1131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70000"/>
            </a:lnSpc>
            <a:spcBef>
              <a:spcPct val="0"/>
            </a:spcBef>
            <a:spcAft>
              <a:spcPct val="15000"/>
            </a:spcAft>
            <a:buChar char="••"/>
          </a:pPr>
          <a:r>
            <a:rPr lang="zh-CN" altLang="en-US" sz="1400" kern="1200">
              <a:latin typeface="方正黑体简体" panose="02010601030101010101" pitchFamily="2" charset="-122"/>
              <a:ea typeface="方正黑体简体" panose="02010601030101010101" pitchFamily="2" charset="-122"/>
              <a:cs typeface="+mn-cs"/>
            </a:rPr>
            <a:t>新开业（投产）</a:t>
          </a:r>
          <a:endParaRPr lang="en-US" altLang="zh-CN" sz="1400" kern="1200" dirty="0">
            <a:latin typeface="方正黑体简体" panose="02010601030101010101" pitchFamily="2" charset="-122"/>
            <a:ea typeface="方正黑体简体" panose="02010601030101010101" pitchFamily="2" charset="-122"/>
            <a:cs typeface="+mn-cs"/>
          </a:endParaRPr>
        </a:p>
        <a:p>
          <a:pPr marL="114300" lvl="1" indent="-114300" algn="l" defTabSz="622300">
            <a:lnSpc>
              <a:spcPct val="70000"/>
            </a:lnSpc>
            <a:spcBef>
              <a:spcPct val="0"/>
            </a:spcBef>
            <a:spcAft>
              <a:spcPct val="15000"/>
            </a:spcAft>
            <a:buChar char="••"/>
          </a:pPr>
          <a:r>
            <a:rPr lang="zh-CN" altLang="en-US" sz="1400" kern="1200" dirty="0">
              <a:latin typeface="方正黑体简体" panose="02010601030101010101" pitchFamily="2" charset="-122"/>
              <a:ea typeface="方正黑体简体" panose="02010601030101010101" pitchFamily="2" charset="-122"/>
              <a:cs typeface="+mn-cs"/>
            </a:rPr>
            <a:t>四下升四上</a:t>
          </a:r>
          <a:endParaRPr lang="en-US" altLang="zh-CN" sz="1400" kern="1200" dirty="0">
            <a:latin typeface="方正黑体简体" panose="02010601030101010101" pitchFamily="2" charset="-122"/>
            <a:ea typeface="方正黑体简体" panose="02010601030101010101" pitchFamily="2" charset="-122"/>
            <a:cs typeface="+mn-cs"/>
          </a:endParaRPr>
        </a:p>
        <a:p>
          <a:pPr marL="114300" lvl="1" indent="-114300" algn="l" defTabSz="622300">
            <a:lnSpc>
              <a:spcPct val="70000"/>
            </a:lnSpc>
            <a:spcBef>
              <a:spcPct val="0"/>
            </a:spcBef>
            <a:spcAft>
              <a:spcPct val="15000"/>
            </a:spcAft>
            <a:buChar char="••"/>
          </a:pPr>
          <a:r>
            <a:rPr lang="zh-CN" altLang="en-US" sz="1400" kern="1200">
              <a:latin typeface="方正黑体简体" panose="02010601030101010101" pitchFamily="2" charset="-122"/>
              <a:ea typeface="方正黑体简体" panose="02010601030101010101" pitchFamily="2" charset="-122"/>
              <a:cs typeface="+mn-cs"/>
            </a:rPr>
            <a:t>专业变更纳入</a:t>
          </a:r>
          <a:endParaRPr lang="en-US" altLang="zh-CN" sz="1400" kern="1200" dirty="0">
            <a:latin typeface="方正黑体简体" panose="02010601030101010101" pitchFamily="2" charset="-122"/>
            <a:ea typeface="方正黑体简体" panose="02010601030101010101" pitchFamily="2" charset="-122"/>
            <a:cs typeface="+mn-cs"/>
          </a:endParaRPr>
        </a:p>
        <a:p>
          <a:pPr marL="114300" lvl="1" indent="-114300" algn="l" defTabSz="622300">
            <a:lnSpc>
              <a:spcPct val="70000"/>
            </a:lnSpc>
            <a:spcBef>
              <a:spcPct val="0"/>
            </a:spcBef>
            <a:spcAft>
              <a:spcPct val="15000"/>
            </a:spcAft>
            <a:buChar char="••"/>
          </a:pPr>
          <a:r>
            <a:rPr lang="zh-CN" altLang="en-US" sz="1400" kern="1200" dirty="0">
              <a:latin typeface="方正黑体简体" panose="02010601030101010101" pitchFamily="2" charset="-122"/>
              <a:ea typeface="方正黑体简体" panose="02010601030101010101" pitchFamily="2" charset="-122"/>
              <a:cs typeface="+mn-cs"/>
            </a:rPr>
            <a:t>辖区变更（跨省）纳入</a:t>
          </a:r>
          <a:endParaRPr lang="en-US" altLang="zh-CN" sz="1400" kern="1200" dirty="0">
            <a:latin typeface="方正黑体简体" panose="02010601030101010101" pitchFamily="2" charset="-122"/>
            <a:ea typeface="方正黑体简体" panose="02010601030101010101" pitchFamily="2" charset="-122"/>
            <a:cs typeface="+mn-cs"/>
          </a:endParaRPr>
        </a:p>
        <a:p>
          <a:pPr marL="114300" lvl="1" indent="-114300" algn="l" defTabSz="622300">
            <a:lnSpc>
              <a:spcPct val="70000"/>
            </a:lnSpc>
            <a:spcBef>
              <a:spcPct val="0"/>
            </a:spcBef>
            <a:spcAft>
              <a:spcPct val="15000"/>
            </a:spcAft>
            <a:buChar char="••"/>
          </a:pPr>
          <a:r>
            <a:rPr lang="zh-CN" altLang="en-US" sz="1400" kern="1200">
              <a:latin typeface="方正黑体简体" panose="02010601030101010101" pitchFamily="2" charset="-122"/>
              <a:ea typeface="方正黑体简体" panose="02010601030101010101" pitchFamily="2" charset="-122"/>
              <a:cs typeface="+mn-cs"/>
            </a:rPr>
            <a:t>停业（歇业）恢复运营单位</a:t>
          </a:r>
          <a:endParaRPr lang="en-US" altLang="zh-CN" sz="1400" kern="1200" dirty="0">
            <a:latin typeface="方正黑体简体" panose="02010601030101010101" pitchFamily="2" charset="-122"/>
            <a:ea typeface="方正黑体简体" panose="02010601030101010101" pitchFamily="2" charset="-122"/>
            <a:cs typeface="+mn-cs"/>
          </a:endParaRPr>
        </a:p>
      </dsp:txBody>
      <dsp:txXfrm>
        <a:off x="9194" y="461618"/>
        <a:ext cx="2170715" cy="1131631"/>
      </dsp:txXfrm>
    </dsp:sp>
    <dsp:sp modelId="{41A92967-3E53-4181-AEB1-E2B46335234B}">
      <dsp:nvSpPr>
        <dsp:cNvPr id="0" name=""/>
        <dsp:cNvSpPr/>
      </dsp:nvSpPr>
      <dsp:spPr>
        <a:xfrm>
          <a:off x="2483809" y="0"/>
          <a:ext cx="2170715" cy="46161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kern="1200" dirty="0">
              <a:latin typeface="方正黑体简体" panose="02010601030101010101" pitchFamily="2" charset="-122"/>
              <a:ea typeface="方正黑体简体" panose="02010601030101010101" pitchFamily="2" charset="-122"/>
              <a:cs typeface="+mn-cs"/>
            </a:rPr>
            <a:t>变更主要信息</a:t>
          </a:r>
          <a:endParaRPr lang="en-US" altLang="zh-CN" sz="1600" kern="1200" dirty="0">
            <a:latin typeface="方正黑体简体" panose="02010601030101010101" pitchFamily="2" charset="-122"/>
            <a:ea typeface="方正黑体简体" panose="02010601030101010101" pitchFamily="2" charset="-122"/>
            <a:cs typeface="+mn-cs"/>
          </a:endParaRPr>
        </a:p>
      </dsp:txBody>
      <dsp:txXfrm>
        <a:off x="2483809" y="0"/>
        <a:ext cx="2170715" cy="461618"/>
      </dsp:txXfrm>
    </dsp:sp>
    <dsp:sp modelId="{9BBA9CEE-EF4C-4FD3-871A-05355C9CA373}">
      <dsp:nvSpPr>
        <dsp:cNvPr id="0" name=""/>
        <dsp:cNvSpPr/>
      </dsp:nvSpPr>
      <dsp:spPr>
        <a:xfrm>
          <a:off x="2483809" y="461618"/>
          <a:ext cx="2170715" cy="1131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a:latin typeface="方正黑体简体" panose="02010601030101010101" pitchFamily="2" charset="-122"/>
              <a:ea typeface="方正黑体简体" panose="02010601030101010101" pitchFamily="2" charset="-122"/>
              <a:cs typeface="+mn-cs"/>
            </a:rPr>
            <a:t>组织机构代码</a:t>
          </a:r>
          <a:endParaRPr lang="en-US" altLang="zh-CN" sz="1400" kern="1200" dirty="0">
            <a:latin typeface="方正黑体简体" panose="02010601030101010101" pitchFamily="2" charset="-122"/>
            <a:ea typeface="方正黑体简体" panose="02010601030101010101" pitchFamily="2" charset="-122"/>
            <a:cs typeface="+mn-cs"/>
          </a:endParaRPr>
        </a:p>
        <a:p>
          <a:pPr marL="114300" lvl="1" indent="-114300" algn="l" defTabSz="622300">
            <a:lnSpc>
              <a:spcPct val="90000"/>
            </a:lnSpc>
            <a:spcBef>
              <a:spcPct val="0"/>
            </a:spcBef>
            <a:spcAft>
              <a:spcPct val="15000"/>
            </a:spcAft>
            <a:buChar char="••"/>
          </a:pPr>
          <a:r>
            <a:rPr lang="zh-CN" altLang="en-US" sz="1400" kern="1200">
              <a:latin typeface="方正黑体简体" panose="02010601030101010101" pitchFamily="2" charset="-122"/>
              <a:ea typeface="方正黑体简体" panose="02010601030101010101" pitchFamily="2" charset="-122"/>
              <a:cs typeface="+mn-cs"/>
            </a:rPr>
            <a:t>单位详细名称</a:t>
          </a:r>
          <a:endParaRPr lang="en-US" altLang="zh-CN" sz="1400" kern="1200" dirty="0">
            <a:latin typeface="方正黑体简体" panose="02010601030101010101" pitchFamily="2" charset="-122"/>
            <a:ea typeface="方正黑体简体" panose="02010601030101010101" pitchFamily="2" charset="-122"/>
            <a:cs typeface="+mn-cs"/>
          </a:endParaRPr>
        </a:p>
        <a:p>
          <a:pPr marL="114300" lvl="1" indent="-114300" algn="l" defTabSz="622300">
            <a:lnSpc>
              <a:spcPct val="90000"/>
            </a:lnSpc>
            <a:spcBef>
              <a:spcPct val="0"/>
            </a:spcBef>
            <a:spcAft>
              <a:spcPct val="15000"/>
            </a:spcAft>
            <a:buChar char="••"/>
          </a:pPr>
          <a:r>
            <a:rPr lang="zh-CN" altLang="en-US" sz="1400" kern="1200">
              <a:latin typeface="方正黑体简体" panose="02010601030101010101" pitchFamily="2" charset="-122"/>
              <a:ea typeface="方正黑体简体" panose="02010601030101010101" pitchFamily="2" charset="-122"/>
              <a:cs typeface="+mn-cs"/>
            </a:rPr>
            <a:t>增加工业战略性新兴产业企业标识</a:t>
          </a:r>
          <a:endParaRPr lang="en-US" altLang="zh-CN" sz="1400" kern="1200" dirty="0">
            <a:latin typeface="方正黑体简体" panose="02010601030101010101" pitchFamily="2" charset="-122"/>
            <a:ea typeface="方正黑体简体" panose="02010601030101010101" pitchFamily="2" charset="-122"/>
            <a:cs typeface="+mn-cs"/>
          </a:endParaRPr>
        </a:p>
      </dsp:txBody>
      <dsp:txXfrm>
        <a:off x="2483809" y="461618"/>
        <a:ext cx="2170715" cy="1131631"/>
      </dsp:txXfrm>
    </dsp:sp>
    <dsp:sp modelId="{520B96F0-906B-44C3-9F2E-FCF55A27266C}">
      <dsp:nvSpPr>
        <dsp:cNvPr id="0" name=""/>
        <dsp:cNvSpPr/>
      </dsp:nvSpPr>
      <dsp:spPr>
        <a:xfrm>
          <a:off x="4958424" y="0"/>
          <a:ext cx="2170715" cy="46161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kern="1200">
              <a:latin typeface="方正黑体简体" panose="02010601030101010101" pitchFamily="2" charset="-122"/>
              <a:ea typeface="方正黑体简体" panose="02010601030101010101" pitchFamily="2" charset="-122"/>
              <a:cs typeface="+mn-cs"/>
            </a:rPr>
            <a:t>退出的调查单位</a:t>
          </a:r>
          <a:endParaRPr lang="en-US" altLang="zh-CN" sz="1600" kern="1200" dirty="0">
            <a:latin typeface="方正黑体简体" panose="02010601030101010101" pitchFamily="2" charset="-122"/>
            <a:ea typeface="方正黑体简体" panose="02010601030101010101" pitchFamily="2" charset="-122"/>
            <a:cs typeface="+mn-cs"/>
          </a:endParaRPr>
        </a:p>
      </dsp:txBody>
      <dsp:txXfrm>
        <a:off x="4958424" y="0"/>
        <a:ext cx="2170715" cy="461618"/>
      </dsp:txXfrm>
    </dsp:sp>
    <dsp:sp modelId="{665CD636-6BEE-4094-BE58-5FEC4C74BDB9}">
      <dsp:nvSpPr>
        <dsp:cNvPr id="0" name=""/>
        <dsp:cNvSpPr/>
      </dsp:nvSpPr>
      <dsp:spPr>
        <a:xfrm>
          <a:off x="4958424" y="461618"/>
          <a:ext cx="2170715" cy="1131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70000"/>
            </a:lnSpc>
            <a:spcBef>
              <a:spcPct val="0"/>
            </a:spcBef>
            <a:spcAft>
              <a:spcPct val="15000"/>
            </a:spcAft>
            <a:buChar char="••"/>
          </a:pPr>
          <a:r>
            <a:rPr lang="zh-CN" altLang="en-US" sz="1200" kern="1200" dirty="0">
              <a:ea typeface="方正黑体简体" panose="02010601030101010101"/>
            </a:rPr>
            <a:t>四上转四下</a:t>
          </a:r>
        </a:p>
        <a:p>
          <a:pPr marL="114300" lvl="1" indent="-114300" algn="l" defTabSz="533400">
            <a:lnSpc>
              <a:spcPct val="70000"/>
            </a:lnSpc>
            <a:spcBef>
              <a:spcPct val="0"/>
            </a:spcBef>
            <a:spcAft>
              <a:spcPct val="15000"/>
            </a:spcAft>
            <a:buChar char="••"/>
          </a:pPr>
          <a:r>
            <a:rPr lang="zh-CN" altLang="en-US" sz="1200" kern="1200" dirty="0">
              <a:ea typeface="方正黑体简体" panose="02010601030101010101"/>
            </a:rPr>
            <a:t>注（吊）销</a:t>
          </a:r>
        </a:p>
        <a:p>
          <a:pPr marL="114300" lvl="1" indent="-114300" algn="l" defTabSz="533400">
            <a:lnSpc>
              <a:spcPct val="70000"/>
            </a:lnSpc>
            <a:spcBef>
              <a:spcPct val="0"/>
            </a:spcBef>
            <a:spcAft>
              <a:spcPct val="15000"/>
            </a:spcAft>
            <a:buChar char="••"/>
          </a:pPr>
          <a:r>
            <a:rPr lang="zh-CN" altLang="en-US" sz="1200" kern="1200" dirty="0">
              <a:ea typeface="方正黑体简体" panose="02010601030101010101"/>
            </a:rPr>
            <a:t>专业变更退出</a:t>
          </a:r>
        </a:p>
        <a:p>
          <a:pPr marL="114300" lvl="1" indent="-114300" algn="l" defTabSz="533400">
            <a:lnSpc>
              <a:spcPct val="70000"/>
            </a:lnSpc>
            <a:spcBef>
              <a:spcPct val="0"/>
            </a:spcBef>
            <a:spcAft>
              <a:spcPct val="15000"/>
            </a:spcAft>
            <a:buChar char="••"/>
          </a:pPr>
          <a:r>
            <a:rPr lang="zh-CN" altLang="en-US" sz="1200" kern="1200" dirty="0">
              <a:ea typeface="方正黑体简体" panose="02010601030101010101"/>
            </a:rPr>
            <a:t>辖区变更（跨省）退出</a:t>
          </a:r>
        </a:p>
        <a:p>
          <a:pPr marL="114300" lvl="1" indent="-114300" algn="l" defTabSz="533400">
            <a:lnSpc>
              <a:spcPct val="70000"/>
            </a:lnSpc>
            <a:spcBef>
              <a:spcPct val="0"/>
            </a:spcBef>
            <a:spcAft>
              <a:spcPct val="15000"/>
            </a:spcAft>
            <a:buChar char="••"/>
          </a:pPr>
          <a:r>
            <a:rPr lang="zh-CN" altLang="en-US" sz="1200" kern="1200" dirty="0">
              <a:ea typeface="方正黑体简体" panose="02010601030101010101"/>
            </a:rPr>
            <a:t>单位界定错误</a:t>
          </a:r>
        </a:p>
        <a:p>
          <a:pPr marL="114300" lvl="1" indent="-114300" algn="l" defTabSz="533400">
            <a:lnSpc>
              <a:spcPct val="70000"/>
            </a:lnSpc>
            <a:spcBef>
              <a:spcPct val="0"/>
            </a:spcBef>
            <a:spcAft>
              <a:spcPct val="15000"/>
            </a:spcAft>
            <a:buChar char="••"/>
          </a:pPr>
          <a:r>
            <a:rPr lang="zh-CN" altLang="en-US" sz="1200" kern="1200" dirty="0">
              <a:ea typeface="方正黑体简体" panose="02010601030101010101"/>
            </a:rPr>
            <a:t>停业（歇业）</a:t>
          </a:r>
        </a:p>
        <a:p>
          <a:pPr marL="114300" lvl="1" indent="-114300" algn="l" defTabSz="533400">
            <a:lnSpc>
              <a:spcPct val="70000"/>
            </a:lnSpc>
            <a:spcBef>
              <a:spcPct val="0"/>
            </a:spcBef>
            <a:spcAft>
              <a:spcPct val="15000"/>
            </a:spcAft>
            <a:buChar char="••"/>
          </a:pPr>
          <a:r>
            <a:rPr lang="zh-CN" altLang="en-US" sz="1200" kern="1200" dirty="0">
              <a:ea typeface="方正黑体简体" panose="02010601030101010101"/>
            </a:rPr>
            <a:t>其他原因</a:t>
          </a:r>
        </a:p>
      </dsp:txBody>
      <dsp:txXfrm>
        <a:off x="4958424" y="461618"/>
        <a:ext cx="2170715" cy="113163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0111C-7E51-4A66-9322-9242B5D33239}">
      <dsp:nvSpPr>
        <dsp:cNvPr id="0" name=""/>
        <dsp:cNvSpPr/>
      </dsp:nvSpPr>
      <dsp:spPr>
        <a:xfrm>
          <a:off x="0" y="484378"/>
          <a:ext cx="8339918" cy="21955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270" tIns="708152" rIns="647270" bIns="113792"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zh-CN" altLang="en-US" sz="1600" kern="1200" dirty="0"/>
            <a:t>省级完成审核工作，并将</a:t>
          </a:r>
          <a:r>
            <a:rPr lang="en-US" altLang="zh-CN" sz="1600" kern="1200" dirty="0"/>
            <a:t>《</a:t>
          </a:r>
          <a:r>
            <a:rPr lang="zh-CN" altLang="en-US" sz="1600" kern="1200" dirty="0"/>
            <a:t>调查单位年度审核增加变动汇总表</a:t>
          </a:r>
          <a:r>
            <a:rPr lang="en-US" altLang="zh-CN" sz="1600" kern="1200" dirty="0"/>
            <a:t>》</a:t>
          </a:r>
          <a:r>
            <a:rPr lang="zh-CN" altLang="en-US" sz="1600" kern="1200" dirty="0"/>
            <a:t>报送至国家统计局普查中心。</a:t>
          </a:r>
        </a:p>
        <a:p>
          <a:pPr marL="171450" lvl="1" indent="-171450" algn="l" defTabSz="711200">
            <a:lnSpc>
              <a:spcPct val="90000"/>
            </a:lnSpc>
            <a:spcBef>
              <a:spcPct val="0"/>
            </a:spcBef>
            <a:spcAft>
              <a:spcPct val="15000"/>
            </a:spcAft>
            <a:buChar char="••"/>
          </a:pPr>
          <a:r>
            <a:rPr lang="zh-CN" altLang="en-US" sz="1600" kern="1200" dirty="0">
              <a:solidFill>
                <a:schemeClr val="tx1"/>
              </a:solidFill>
            </a:rPr>
            <a:t>第一批年度审批：</a:t>
          </a:r>
          <a:r>
            <a:rPr lang="en-US" altLang="zh-CN" sz="1600" kern="1200" dirty="0">
              <a:solidFill>
                <a:srgbClr val="FF0000"/>
              </a:solidFill>
            </a:rPr>
            <a:t>2020</a:t>
          </a:r>
          <a:r>
            <a:rPr lang="zh-CN" altLang="en-US" sz="1600" kern="1200" dirty="0">
              <a:solidFill>
                <a:srgbClr val="FF0000"/>
              </a:solidFill>
            </a:rPr>
            <a:t>年</a:t>
          </a:r>
          <a:r>
            <a:rPr lang="en-US" altLang="zh-CN" sz="1600" kern="1200" dirty="0">
              <a:solidFill>
                <a:srgbClr val="FF0000"/>
              </a:solidFill>
            </a:rPr>
            <a:t>11</a:t>
          </a:r>
          <a:r>
            <a:rPr lang="zh-CN" altLang="en-US" sz="1600" kern="1200" dirty="0">
              <a:solidFill>
                <a:srgbClr val="FF0000"/>
              </a:solidFill>
            </a:rPr>
            <a:t>月</a:t>
          </a:r>
          <a:r>
            <a:rPr lang="en-US" altLang="zh-CN" sz="1600" kern="1200" dirty="0">
              <a:solidFill>
                <a:srgbClr val="FF0000"/>
              </a:solidFill>
            </a:rPr>
            <a:t>30</a:t>
          </a:r>
          <a:r>
            <a:rPr lang="zh-CN" altLang="en-US" sz="1600" kern="1200" dirty="0">
              <a:solidFill>
                <a:srgbClr val="FF0000"/>
              </a:solidFill>
            </a:rPr>
            <a:t>日前</a:t>
          </a:r>
          <a:endParaRPr lang="zh-CN" altLang="en-US" sz="1600" kern="1200" dirty="0"/>
        </a:p>
        <a:p>
          <a:pPr marL="171450" lvl="1" indent="-171450" algn="l" defTabSz="711200">
            <a:lnSpc>
              <a:spcPct val="90000"/>
            </a:lnSpc>
            <a:spcBef>
              <a:spcPct val="0"/>
            </a:spcBef>
            <a:spcAft>
              <a:spcPct val="15000"/>
            </a:spcAft>
            <a:buChar char="••"/>
          </a:pPr>
          <a:r>
            <a:rPr lang="zh-CN" altLang="en-US" sz="1600" kern="1200" dirty="0"/>
            <a:t>第二批年度审批：</a:t>
          </a:r>
          <a:r>
            <a:rPr lang="en-US" altLang="zh-CN" sz="1600" kern="1200" dirty="0">
              <a:solidFill>
                <a:srgbClr val="FF0000"/>
              </a:solidFill>
            </a:rPr>
            <a:t>2021</a:t>
          </a:r>
          <a:r>
            <a:rPr lang="zh-CN" altLang="en-US" sz="1600" kern="1200" dirty="0">
              <a:solidFill>
                <a:srgbClr val="FF0000"/>
              </a:solidFill>
            </a:rPr>
            <a:t>年</a:t>
          </a:r>
          <a:r>
            <a:rPr lang="en-US" altLang="zh-CN" sz="1600" kern="1200" dirty="0">
              <a:solidFill>
                <a:srgbClr val="FF0000"/>
              </a:solidFill>
            </a:rPr>
            <a:t>1</a:t>
          </a:r>
          <a:r>
            <a:rPr lang="zh-CN" altLang="en-US" sz="1600" kern="1200" dirty="0">
              <a:solidFill>
                <a:srgbClr val="FF0000"/>
              </a:solidFill>
            </a:rPr>
            <a:t>月</a:t>
          </a:r>
          <a:r>
            <a:rPr lang="en-US" altLang="zh-CN" sz="1600" kern="1200" dirty="0">
              <a:solidFill>
                <a:srgbClr val="FF0000"/>
              </a:solidFill>
            </a:rPr>
            <a:t>12</a:t>
          </a:r>
          <a:r>
            <a:rPr lang="zh-CN" altLang="en-US" sz="1600" kern="1200" dirty="0">
              <a:solidFill>
                <a:srgbClr val="FF0000"/>
              </a:solidFill>
            </a:rPr>
            <a:t>日前</a:t>
          </a:r>
          <a:endParaRPr lang="zh-CN" altLang="en-US" sz="1600" kern="1200" dirty="0"/>
        </a:p>
        <a:p>
          <a:pPr marL="171450" lvl="1" indent="-171450" algn="l" defTabSz="711200">
            <a:lnSpc>
              <a:spcPct val="90000"/>
            </a:lnSpc>
            <a:spcBef>
              <a:spcPct val="0"/>
            </a:spcBef>
            <a:spcAft>
              <a:spcPct val="15000"/>
            </a:spcAft>
            <a:buChar char="••"/>
          </a:pPr>
          <a:r>
            <a:rPr lang="zh-CN" altLang="en-US" sz="1600" kern="1200" dirty="0"/>
            <a:t>工业、批发和零售业、住宿和餐饮业和服务业单位要求申报时必须已达到规模（限额）标准</a:t>
          </a:r>
        </a:p>
      </dsp:txBody>
      <dsp:txXfrm>
        <a:off x="0" y="484378"/>
        <a:ext cx="8339918" cy="2195550"/>
      </dsp:txXfrm>
    </dsp:sp>
    <dsp:sp modelId="{FAFBD88C-3425-49FD-84BB-8FA1E5DC8528}">
      <dsp:nvSpPr>
        <dsp:cNvPr id="0" name=""/>
        <dsp:cNvSpPr/>
      </dsp:nvSpPr>
      <dsp:spPr>
        <a:xfrm>
          <a:off x="560509" y="0"/>
          <a:ext cx="5837942" cy="1003680"/>
        </a:xfrm>
        <a:prstGeom prst="roundRect">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660" tIns="0" rIns="220660" bIns="0" numCol="1" spcCol="1270" anchor="ctr" anchorCtr="0">
          <a:noAutofit/>
        </a:bodyPr>
        <a:lstStyle/>
        <a:p>
          <a:pPr lvl="0" algn="l" defTabSz="1511300">
            <a:lnSpc>
              <a:spcPct val="90000"/>
            </a:lnSpc>
            <a:spcBef>
              <a:spcPct val="0"/>
            </a:spcBef>
            <a:spcAft>
              <a:spcPct val="35000"/>
            </a:spcAft>
          </a:pPr>
          <a:r>
            <a:rPr lang="zh-CN" altLang="en-US" sz="3400" kern="1200" dirty="0"/>
            <a:t>上报时间，规模</a:t>
          </a:r>
        </a:p>
      </dsp:txBody>
      <dsp:txXfrm>
        <a:off x="609505" y="48996"/>
        <a:ext cx="5739950" cy="905688"/>
      </dsp:txXfrm>
    </dsp:sp>
    <dsp:sp modelId="{0784321D-EF41-4D57-B511-DBF624A32A0E}">
      <dsp:nvSpPr>
        <dsp:cNvPr id="0" name=""/>
        <dsp:cNvSpPr/>
      </dsp:nvSpPr>
      <dsp:spPr>
        <a:xfrm>
          <a:off x="0" y="3392752"/>
          <a:ext cx="8339918" cy="21955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270" tIns="708152" rIns="647270" bIns="113792"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a:solidFill>
                <a:srgbClr val="FF0000"/>
              </a:solidFill>
            </a:rPr>
            <a:t>《</a:t>
          </a:r>
          <a:r>
            <a:rPr lang="zh-CN" altLang="en-US" sz="1600" kern="1200" dirty="0">
              <a:solidFill>
                <a:srgbClr val="FF0000"/>
              </a:solidFill>
            </a:rPr>
            <a:t>增值税纳税申报表</a:t>
          </a:r>
          <a:r>
            <a:rPr lang="en-US" altLang="zh-CN" sz="1600" kern="1200" dirty="0">
              <a:solidFill>
                <a:srgbClr val="FF0000"/>
              </a:solidFill>
            </a:rPr>
            <a:t>》</a:t>
          </a:r>
          <a:r>
            <a:rPr lang="zh-CN" altLang="en-US" sz="1600" kern="1200" dirty="0">
              <a:solidFill>
                <a:srgbClr val="FF0000"/>
              </a:solidFill>
            </a:rPr>
            <a:t>，两种方式：</a:t>
          </a:r>
          <a:r>
            <a:rPr lang="zh-CN" altLang="en-US" sz="1600" kern="1200" dirty="0"/>
            <a:t>加盖税务部门和单位公章；</a:t>
          </a:r>
          <a:r>
            <a:rPr lang="zh-CN" altLang="en-US" sz="1600" kern="1200" dirty="0">
              <a:solidFill>
                <a:srgbClr val="0070C0"/>
              </a:solidFill>
            </a:rPr>
            <a:t>税务网上申报系统打印</a:t>
          </a:r>
          <a:r>
            <a:rPr lang="en-US" altLang="zh-CN" sz="1600" kern="1200" dirty="0">
              <a:solidFill>
                <a:srgbClr val="0070C0"/>
              </a:solidFill>
            </a:rPr>
            <a:t>《</a:t>
          </a:r>
          <a:r>
            <a:rPr lang="zh-CN" altLang="en-US" sz="1600" kern="1200" dirty="0">
              <a:solidFill>
                <a:srgbClr val="0070C0"/>
              </a:solidFill>
            </a:rPr>
            <a:t>增值税纳税申报表</a:t>
          </a:r>
          <a:r>
            <a:rPr lang="en-US" altLang="zh-CN" sz="1600" kern="1200" dirty="0">
              <a:solidFill>
                <a:srgbClr val="0070C0"/>
              </a:solidFill>
            </a:rPr>
            <a:t>》</a:t>
          </a:r>
          <a:r>
            <a:rPr lang="zh-CN" altLang="en-US" sz="1600" kern="1200" dirty="0">
              <a:solidFill>
                <a:srgbClr val="0070C0"/>
              </a:solidFill>
            </a:rPr>
            <a:t>完整的查询页面截图，并加盖单位公章。</a:t>
          </a:r>
        </a:p>
        <a:p>
          <a:pPr marL="171450" lvl="1" indent="-171450" algn="l" defTabSz="711200">
            <a:lnSpc>
              <a:spcPct val="90000"/>
            </a:lnSpc>
            <a:spcBef>
              <a:spcPct val="0"/>
            </a:spcBef>
            <a:spcAft>
              <a:spcPct val="15000"/>
            </a:spcAft>
            <a:buChar char="••"/>
          </a:pPr>
          <a:r>
            <a:rPr lang="en-US" altLang="zh-CN" sz="1600" kern="1200" dirty="0">
              <a:solidFill>
                <a:srgbClr val="FF0000"/>
              </a:solidFill>
            </a:rPr>
            <a:t>《</a:t>
          </a:r>
          <a:r>
            <a:rPr lang="zh-CN" altLang="en-US" sz="1600" kern="1200" dirty="0">
              <a:solidFill>
                <a:srgbClr val="FF0000"/>
              </a:solidFill>
            </a:rPr>
            <a:t>增值税纳税申报表附列资料（表一）</a:t>
          </a:r>
          <a:r>
            <a:rPr lang="en-US" altLang="zh-CN" sz="1600" kern="1200" dirty="0">
              <a:solidFill>
                <a:srgbClr val="FF0000"/>
              </a:solidFill>
            </a:rPr>
            <a:t>》</a:t>
          </a:r>
          <a:r>
            <a:rPr lang="zh-CN" altLang="en-US" sz="1600" kern="1200" dirty="0">
              <a:solidFill>
                <a:srgbClr val="FF0000"/>
              </a:solidFill>
            </a:rPr>
            <a:t>，</a:t>
          </a:r>
          <a:r>
            <a:rPr lang="zh-CN" altLang="en-US" sz="1600" kern="1200" dirty="0"/>
            <a:t>没有此表的服务业单位需附证明材料；</a:t>
          </a:r>
          <a:r>
            <a:rPr lang="zh-CN" altLang="en-US" sz="1600" kern="1200" dirty="0">
              <a:solidFill>
                <a:srgbClr val="0070C0"/>
              </a:solidFill>
            </a:rPr>
            <a:t>服务业的小规模纳税人免提供</a:t>
          </a:r>
          <a:r>
            <a:rPr lang="zh-CN" altLang="en-US" sz="1600" kern="1200" dirty="0"/>
            <a:t>。</a:t>
          </a:r>
        </a:p>
        <a:p>
          <a:pPr marL="171450" lvl="1" indent="-171450" algn="l" defTabSz="711200">
            <a:lnSpc>
              <a:spcPct val="90000"/>
            </a:lnSpc>
            <a:spcBef>
              <a:spcPct val="0"/>
            </a:spcBef>
            <a:spcAft>
              <a:spcPct val="15000"/>
            </a:spcAft>
            <a:buChar char="••"/>
          </a:pPr>
          <a:r>
            <a:rPr lang="zh-CN" altLang="en-US" sz="1600" kern="1200" dirty="0">
              <a:solidFill>
                <a:srgbClr val="FF0000"/>
              </a:solidFill>
            </a:rPr>
            <a:t>新申报的工业战新企业，</a:t>
          </a:r>
          <a:r>
            <a:rPr lang="zh-CN" altLang="en-US" sz="1600" kern="1200" dirty="0">
              <a:solidFill>
                <a:schemeClr val="tx1"/>
              </a:solidFill>
            </a:rPr>
            <a:t>需提交战新产品照片和战新产品信息表。</a:t>
          </a:r>
          <a:endParaRPr lang="zh-CN" altLang="en-US" sz="1600" kern="1200" dirty="0">
            <a:solidFill>
              <a:srgbClr val="FF0000"/>
            </a:solidFill>
          </a:endParaRPr>
        </a:p>
        <a:p>
          <a:pPr marL="171450" lvl="1" indent="-171450" algn="l" defTabSz="711200">
            <a:lnSpc>
              <a:spcPct val="90000"/>
            </a:lnSpc>
            <a:spcBef>
              <a:spcPct val="0"/>
            </a:spcBef>
            <a:spcAft>
              <a:spcPct val="15000"/>
            </a:spcAft>
            <a:buChar char="••"/>
          </a:pPr>
          <a:r>
            <a:rPr lang="zh-CN" altLang="en-US" sz="1600" kern="1200" dirty="0">
              <a:solidFill>
                <a:srgbClr val="FF0000"/>
              </a:solidFill>
            </a:rPr>
            <a:t>退出企业，</a:t>
          </a:r>
          <a:r>
            <a:rPr lang="zh-CN" altLang="en-US" sz="1600" kern="1200" dirty="0">
              <a:solidFill>
                <a:srgbClr val="0070C0"/>
              </a:solidFill>
            </a:rPr>
            <a:t>非法人和不执行企业会计制度退出的</a:t>
          </a:r>
          <a:r>
            <a:rPr lang="zh-CN" altLang="en-US" sz="1600" kern="1200" dirty="0">
              <a:solidFill>
                <a:schemeClr val="tx1"/>
              </a:solidFill>
            </a:rPr>
            <a:t>需单独提供相关材料。</a:t>
          </a:r>
        </a:p>
      </dsp:txBody>
      <dsp:txXfrm>
        <a:off x="0" y="3392752"/>
        <a:ext cx="8339918" cy="2195550"/>
      </dsp:txXfrm>
    </dsp:sp>
    <dsp:sp modelId="{89B33FEE-662D-4176-BFE4-73FC520B0999}">
      <dsp:nvSpPr>
        <dsp:cNvPr id="0" name=""/>
        <dsp:cNvSpPr/>
      </dsp:nvSpPr>
      <dsp:spPr>
        <a:xfrm>
          <a:off x="416995" y="2890912"/>
          <a:ext cx="5837942" cy="1003680"/>
        </a:xfrm>
        <a:prstGeom prst="roundRect">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660" tIns="0" rIns="220660" bIns="0" numCol="1" spcCol="1270" anchor="ctr" anchorCtr="0">
          <a:noAutofit/>
        </a:bodyPr>
        <a:lstStyle/>
        <a:p>
          <a:pPr lvl="0" algn="l" defTabSz="1511300">
            <a:lnSpc>
              <a:spcPct val="90000"/>
            </a:lnSpc>
            <a:spcBef>
              <a:spcPct val="0"/>
            </a:spcBef>
            <a:spcAft>
              <a:spcPct val="35000"/>
            </a:spcAft>
          </a:pPr>
          <a:r>
            <a:rPr lang="zh-CN" altLang="en-US" sz="3400" kern="1200" dirty="0"/>
            <a:t>申报材料的新变化</a:t>
          </a:r>
        </a:p>
      </dsp:txBody>
      <dsp:txXfrm>
        <a:off x="465991" y="2939908"/>
        <a:ext cx="5739950" cy="905688"/>
      </dsp:txXfrm>
    </dsp:sp>
  </dsp:spTree>
</dsp:drawing>
</file>

<file path=ppt/diagrams/drawing1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1000134" cy="5222631"/>
        <a:chOff x="0" y="0"/>
        <a:chExt cx="11000134" cy="5222631"/>
      </a:xfrm>
    </dsp:grpSpPr>
    <dsp:sp modelId="{3BDAA9E7-E7C1-4687-9C04-3403CC510024}">
      <dsp:nvSpPr>
        <dsp:cNvPr id="12" name="圆角矩形 11"/>
        <dsp:cNvSpPr/>
      </dsp:nvSpPr>
      <dsp:spPr bwMode="white">
        <a:xfrm>
          <a:off x="19595" y="0"/>
          <a:ext cx="3288283" cy="5222631"/>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lIns="128016" tIns="128016" rIns="128016" bIns="128016"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solidFill>
                <a:schemeClr val="dk1"/>
              </a:solidFill>
              <a:ea typeface="方正黑体简体"/>
            </a:rPr>
            <a:t>专业</a:t>
          </a:r>
          <a:endParaRPr>
            <a:solidFill>
              <a:schemeClr val="dk1"/>
            </a:solidFill>
          </a:endParaRPr>
        </a:p>
      </dsp:txBody>
      <dsp:txXfrm>
        <a:off x="19595" y="0"/>
        <a:ext cx="3288283" cy="5222631"/>
      </dsp:txXfrm>
    </dsp:sp>
    <dsp:sp modelId="{B406BF88-3EF6-4CCA-B5B5-2F637B84B9AA}">
      <dsp:nvSpPr>
        <dsp:cNvPr id="13" name="圆角矩形 12"/>
        <dsp:cNvSpPr/>
      </dsp:nvSpPr>
      <dsp:spPr bwMode="white">
        <a:xfrm>
          <a:off x="3722685" y="0"/>
          <a:ext cx="3288283" cy="5222631"/>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lIns="128016" tIns="128016" rIns="128016" bIns="128016"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solidFill>
                <a:schemeClr val="dk1"/>
              </a:solidFill>
              <a:ea typeface="方正黑体简体"/>
            </a:rPr>
            <a:t>材料类型</a:t>
          </a:r>
          <a:endParaRPr>
            <a:solidFill>
              <a:schemeClr val="dk1"/>
            </a:solidFill>
          </a:endParaRPr>
        </a:p>
      </dsp:txBody>
      <dsp:txXfrm>
        <a:off x="3722685" y="0"/>
        <a:ext cx="3288283" cy="5222631"/>
      </dsp:txXfrm>
    </dsp:sp>
    <dsp:sp modelId="{C17E6F9F-AAAA-48C9-AA91-A27C635FEE5D}">
      <dsp:nvSpPr>
        <dsp:cNvPr id="14" name="圆角矩形 13"/>
        <dsp:cNvSpPr/>
      </dsp:nvSpPr>
      <dsp:spPr bwMode="white">
        <a:xfrm>
          <a:off x="7484461" y="0"/>
          <a:ext cx="3288283" cy="5222631"/>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lIns="128016" tIns="128016" rIns="128016" bIns="128016"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solidFill>
                <a:schemeClr val="dk1"/>
              </a:solidFill>
              <a:ea typeface="方正黑体简体"/>
            </a:rPr>
            <a:t>报送要求</a:t>
          </a:r>
          <a:endParaRPr>
            <a:solidFill>
              <a:schemeClr val="dk1"/>
            </a:solidFill>
          </a:endParaRPr>
        </a:p>
      </dsp:txBody>
      <dsp:txXfrm>
        <a:off x="7484461" y="0"/>
        <a:ext cx="3288283" cy="5222631"/>
      </dsp:txXfrm>
    </dsp:sp>
    <dsp:sp modelId="{DD5678C6-1EED-4851-B36C-A1A9444A6166}">
      <dsp:nvSpPr>
        <dsp:cNvPr id="3" name="圆角矩形 2"/>
        <dsp:cNvSpPr/>
      </dsp:nvSpPr>
      <dsp:spPr bwMode="white">
        <a:xfrm>
          <a:off x="165402" y="1759405"/>
          <a:ext cx="2740236" cy="119751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zh-CN" altLang="en-US" sz="2400" dirty="0">
              <a:solidFill>
                <a:schemeClr val="bg1"/>
              </a:solidFill>
              <a:ea typeface="方正黑体简体"/>
            </a:rPr>
            <a:t>建筑业</a:t>
          </a:r>
          <a:endParaRPr lang="en-US" altLang="zh-CN" sz="2400" dirty="0">
            <a:solidFill>
              <a:schemeClr val="bg1"/>
            </a:solidFill>
            <a:ea typeface="方正黑体简体"/>
          </a:endParaRPr>
        </a:p>
        <a:p>
          <a:pPr lvl="0">
            <a:lnSpc>
              <a:spcPct val="100000"/>
            </a:lnSpc>
            <a:spcBef>
              <a:spcPct val="0"/>
            </a:spcBef>
            <a:spcAft>
              <a:spcPts val="0"/>
            </a:spcAft>
          </a:pPr>
          <a:r>
            <a:rPr lang="zh-CN" altLang="en-US" sz="2400" dirty="0">
              <a:solidFill>
                <a:schemeClr val="bg1"/>
              </a:solidFill>
              <a:ea typeface="方正黑体简体"/>
            </a:rPr>
            <a:t>房地产开发经营业</a:t>
          </a:r>
          <a:endParaRPr lang="en-US" altLang="zh-CN" sz="2400" dirty="0">
            <a:solidFill>
              <a:schemeClr val="bg1"/>
            </a:solidFill>
            <a:ea typeface="方正黑体简体"/>
          </a:endParaRPr>
        </a:p>
      </dsp:txBody>
      <dsp:txXfrm>
        <a:off x="165402" y="1759405"/>
        <a:ext cx="2740236" cy="1197514"/>
      </dsp:txXfrm>
    </dsp:sp>
    <dsp:sp modelId="{EB3E92C7-5E07-43CB-86D8-24EDB569C4F7}">
      <dsp:nvSpPr>
        <dsp:cNvPr id="4" name="任意多边形 3"/>
        <dsp:cNvSpPr/>
      </dsp:nvSpPr>
      <dsp:spPr bwMode="white">
        <a:xfrm>
          <a:off x="2686311" y="1992966"/>
          <a:ext cx="797713" cy="18056"/>
        </a:xfrm>
        <a:custGeom>
          <a:avLst/>
          <a:gdLst/>
          <a:ahLst/>
          <a:cxnLst/>
          <a:pathLst>
            <a:path w="1256" h="28">
              <a:moveTo>
                <a:pt x="345" y="575"/>
              </a:moveTo>
              <a:lnTo>
                <a:pt x="911" y="-547"/>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2686311" y="1992966"/>
        <a:ext cx="797713" cy="18056"/>
      </dsp:txXfrm>
    </dsp:sp>
    <dsp:sp modelId="{0BEBD3CA-98DB-42F7-8B3B-C8ED487F206A}">
      <dsp:nvSpPr>
        <dsp:cNvPr id="5" name="圆角矩形 4"/>
        <dsp:cNvSpPr/>
      </dsp:nvSpPr>
      <dsp:spPr bwMode="white">
        <a:xfrm>
          <a:off x="3264698" y="1383884"/>
          <a:ext cx="3018649" cy="52388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ea typeface="方正黑体简体"/>
            </a:rPr>
            <a:t>共性材料</a:t>
          </a:r>
        </a:p>
      </dsp:txBody>
      <dsp:txXfrm>
        <a:off x="3264698" y="1383884"/>
        <a:ext cx="3018649" cy="523884"/>
      </dsp:txXfrm>
    </dsp:sp>
    <dsp:sp modelId="{50D403A1-5929-4C9F-98D4-493F10EFCAE9}">
      <dsp:nvSpPr>
        <dsp:cNvPr id="6" name="任意多边形 5"/>
        <dsp:cNvSpPr/>
      </dsp:nvSpPr>
      <dsp:spPr bwMode="white">
        <a:xfrm>
          <a:off x="6283341" y="1638111"/>
          <a:ext cx="349493" cy="18056"/>
        </a:xfrm>
        <a:custGeom>
          <a:avLst/>
          <a:gdLst/>
          <a:ahLst/>
          <a:cxnLst/>
          <a:pathLst>
            <a:path w="550" h="28">
              <a:moveTo>
                <a:pt x="0" y="12"/>
              </a:moveTo>
              <a:lnTo>
                <a:pt x="550" y="16"/>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6283341" y="1638111"/>
        <a:ext cx="349493" cy="18056"/>
      </dsp:txXfrm>
    </dsp:sp>
    <dsp:sp modelId="{8849AA26-9A8A-4212-B325-9CDDF7E03B13}">
      <dsp:nvSpPr>
        <dsp:cNvPr id="7" name="圆角矩形 6"/>
        <dsp:cNvSpPr/>
      </dsp:nvSpPr>
      <dsp:spPr bwMode="white">
        <a:xfrm>
          <a:off x="6632829" y="1191923"/>
          <a:ext cx="4057238" cy="913056"/>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0160" tIns="10160" rIns="10160" bIns="10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70000"/>
            </a:lnSpc>
            <a:spcBef>
              <a:spcPct val="0"/>
            </a:spcBef>
            <a:spcAft>
              <a:spcPct val="35000"/>
            </a:spcAft>
          </a:pPr>
          <a:r>
            <a:rPr lang="en-US" altLang="zh-CN" sz="1600" dirty="0">
              <a:ea typeface="方正黑体简体"/>
            </a:rPr>
            <a:t>《</a:t>
          </a:r>
          <a:r>
            <a:rPr lang="zh-CN" altLang="en-US" sz="1600" dirty="0">
              <a:ea typeface="方正黑体简体"/>
            </a:rPr>
            <a:t>调查单位</a:t>
          </a:r>
          <a:r>
            <a:rPr lang="zh-CN" altLang="en-US" sz="1600" dirty="0">
              <a:solidFill>
                <a:srgbClr val="FFC000"/>
              </a:solidFill>
              <a:ea typeface="方正黑体简体"/>
            </a:rPr>
            <a:t>月度</a:t>
          </a:r>
          <a:r>
            <a:rPr lang="zh-CN" altLang="en-US" sz="1600" dirty="0">
              <a:ea typeface="方正黑体简体"/>
            </a:rPr>
            <a:t>审核登记表（一）</a:t>
          </a:r>
          <a:r>
            <a:rPr lang="en-US" altLang="zh-CN" sz="1600" dirty="0">
              <a:ea typeface="方正黑体简体"/>
            </a:rPr>
            <a:t>》</a:t>
          </a:r>
          <a:endParaRPr lang="en-US" altLang="zh-CN" sz="1600" dirty="0">
            <a:ea typeface="方正黑体简体"/>
          </a:endParaRPr>
        </a:p>
        <a:p>
          <a:pPr lvl="0" algn="l">
            <a:lnSpc>
              <a:spcPct val="70000"/>
            </a:lnSpc>
            <a:spcBef>
              <a:spcPct val="0"/>
            </a:spcBef>
            <a:spcAft>
              <a:spcPct val="35000"/>
            </a:spcAft>
          </a:pPr>
          <a:r>
            <a:rPr lang="en-US" altLang="zh-CN" sz="1600" dirty="0">
              <a:ea typeface="方正黑体简体"/>
            </a:rPr>
            <a:t>  </a:t>
          </a:r>
          <a:r>
            <a:rPr lang="zh-CN" altLang="en-US" sz="1600" dirty="0">
              <a:ea typeface="方正黑体简体"/>
            </a:rPr>
            <a:t>营业执照（证书）复印件</a:t>
          </a:r>
        </a:p>
      </dsp:txBody>
      <dsp:txXfrm>
        <a:off x="6632829" y="1191923"/>
        <a:ext cx="4057238" cy="913056"/>
      </dsp:txXfrm>
    </dsp:sp>
    <dsp:sp modelId="{4C08B5BD-BBBD-46FE-B6F9-9D16C6BDF451}">
      <dsp:nvSpPr>
        <dsp:cNvPr id="8" name="任意多边形 7"/>
        <dsp:cNvSpPr/>
      </dsp:nvSpPr>
      <dsp:spPr bwMode="white">
        <a:xfrm>
          <a:off x="2673581" y="2718198"/>
          <a:ext cx="819015" cy="18056"/>
        </a:xfrm>
        <a:custGeom>
          <a:avLst/>
          <a:gdLst/>
          <a:ahLst/>
          <a:cxnLst/>
          <a:pathLst>
            <a:path w="1290" h="28">
              <a:moveTo>
                <a:pt x="365" y="-567"/>
              </a:moveTo>
              <a:lnTo>
                <a:pt x="924" y="595"/>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2673581" y="2718198"/>
        <a:ext cx="819015" cy="18056"/>
      </dsp:txXfrm>
    </dsp:sp>
    <dsp:sp modelId="{FA7ACC2D-4173-4BC4-803D-7941C884904F}">
      <dsp:nvSpPr>
        <dsp:cNvPr id="9" name="圆角矩形 8"/>
        <dsp:cNvSpPr/>
      </dsp:nvSpPr>
      <dsp:spPr bwMode="white">
        <a:xfrm>
          <a:off x="3260538" y="2834348"/>
          <a:ext cx="3026968" cy="52388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ea typeface="方正黑体简体"/>
            </a:rPr>
            <a:t>资质证书复印件</a:t>
          </a:r>
        </a:p>
      </dsp:txBody>
      <dsp:txXfrm>
        <a:off x="3260538" y="2834348"/>
        <a:ext cx="3026968" cy="523884"/>
      </dsp:txXfrm>
    </dsp:sp>
    <dsp:sp modelId="{B9747556-AE1B-4C5C-9CF2-7EBD15FDBACF}">
      <dsp:nvSpPr>
        <dsp:cNvPr id="10" name="任意多边形 9"/>
        <dsp:cNvSpPr/>
      </dsp:nvSpPr>
      <dsp:spPr bwMode="white">
        <a:xfrm>
          <a:off x="6287504" y="3088121"/>
          <a:ext cx="340665" cy="18056"/>
        </a:xfrm>
        <a:custGeom>
          <a:avLst/>
          <a:gdLst/>
          <a:ahLst/>
          <a:cxnLst/>
          <a:pathLst>
            <a:path w="536" h="28">
              <a:moveTo>
                <a:pt x="0" y="13"/>
              </a:moveTo>
              <a:lnTo>
                <a:pt x="536" y="16"/>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6287504" y="3088121"/>
        <a:ext cx="340665" cy="18056"/>
      </dsp:txXfrm>
    </dsp:sp>
    <dsp:sp modelId="{1B491E28-ABBF-4D00-A6BA-BDD9F3D4E087}">
      <dsp:nvSpPr>
        <dsp:cNvPr id="11" name="圆角矩形 10"/>
        <dsp:cNvSpPr/>
      </dsp:nvSpPr>
      <dsp:spPr bwMode="white">
        <a:xfrm>
          <a:off x="6628167" y="2190487"/>
          <a:ext cx="4069937" cy="1815042"/>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0160" tIns="10160" rIns="10160" bIns="10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zh-CN" sz="1600" dirty="0">
              <a:ea typeface="方正黑体简体"/>
            </a:rPr>
            <a:t>带有“建筑业企业资质证书” 字样和住建部门公章页面的资质证书复印件</a:t>
          </a:r>
          <a:r>
            <a:rPr lang="zh-CN" altLang="en-US" sz="1600" dirty="0">
              <a:ea typeface="方正黑体简体"/>
            </a:rPr>
            <a:t>；</a:t>
          </a:r>
          <a:endParaRPr lang="en-US" altLang="zh-CN" sz="1600" dirty="0">
            <a:ea typeface="方正黑体简体"/>
          </a:endParaRPr>
        </a:p>
        <a:p>
          <a:pPr lvl="0" algn="l">
            <a:lnSpc>
              <a:spcPct val="100000"/>
            </a:lnSpc>
            <a:spcBef>
              <a:spcPct val="0"/>
            </a:spcBef>
            <a:spcAft>
              <a:spcPct val="35000"/>
            </a:spcAft>
          </a:pPr>
          <a:r>
            <a:rPr lang="zh-CN" altLang="en-US" sz="1600" dirty="0">
              <a:latin typeface="方正黑体简体"/>
              <a:ea typeface="方正黑体简体"/>
            </a:rPr>
            <a:t>有资质的房地产开发经营业法人单位，还需提供房地产开发经营企业资质证书复印件。</a:t>
          </a:r>
          <a:endParaRPr lang="zh-CN" altLang="en-US" sz="1600" dirty="0">
            <a:ea typeface="方正黑体简体"/>
          </a:endParaRPr>
        </a:p>
      </dsp:txBody>
      <dsp:txXfrm>
        <a:off x="6628167" y="2190487"/>
        <a:ext cx="4069937" cy="1815042"/>
      </dsp:txXfrm>
    </dsp:sp>
  </dsp:spTree>
</dsp:drawing>
</file>

<file path=ppt/diagrams/drawing1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1000134" cy="5222631"/>
        <a:chOff x="0" y="0"/>
        <a:chExt cx="11000134" cy="5222631"/>
      </a:xfrm>
    </dsp:grpSpPr>
    <dsp:sp modelId="{3BDAA9E7-E7C1-4687-9C04-3403CC510024}">
      <dsp:nvSpPr>
        <dsp:cNvPr id="16" name="圆角矩形 15"/>
        <dsp:cNvSpPr/>
      </dsp:nvSpPr>
      <dsp:spPr bwMode="white">
        <a:xfrm>
          <a:off x="19595" y="0"/>
          <a:ext cx="3288283" cy="5222631"/>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lIns="128016" tIns="128016" rIns="128016" bIns="128016"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solidFill>
                <a:schemeClr val="dk1"/>
              </a:solidFill>
              <a:ea typeface="方正黑体简体"/>
            </a:rPr>
            <a:t>专业</a:t>
          </a:r>
          <a:endParaRPr>
            <a:solidFill>
              <a:schemeClr val="dk1"/>
            </a:solidFill>
          </a:endParaRPr>
        </a:p>
      </dsp:txBody>
      <dsp:txXfrm>
        <a:off x="19595" y="0"/>
        <a:ext cx="3288283" cy="5222631"/>
      </dsp:txXfrm>
    </dsp:sp>
    <dsp:sp modelId="{B406BF88-3EF6-4CCA-B5B5-2F637B84B9AA}">
      <dsp:nvSpPr>
        <dsp:cNvPr id="17" name="圆角矩形 16"/>
        <dsp:cNvSpPr/>
      </dsp:nvSpPr>
      <dsp:spPr bwMode="white">
        <a:xfrm>
          <a:off x="3722685" y="0"/>
          <a:ext cx="3288283" cy="5222631"/>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lIns="128016" tIns="128016" rIns="128016" bIns="128016"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solidFill>
                <a:schemeClr val="dk1"/>
              </a:solidFill>
              <a:ea typeface="方正黑体简体"/>
            </a:rPr>
            <a:t>材料类型</a:t>
          </a:r>
          <a:endParaRPr>
            <a:solidFill>
              <a:schemeClr val="dk1"/>
            </a:solidFill>
          </a:endParaRPr>
        </a:p>
      </dsp:txBody>
      <dsp:txXfrm>
        <a:off x="3722685" y="0"/>
        <a:ext cx="3288283" cy="5222631"/>
      </dsp:txXfrm>
    </dsp:sp>
    <dsp:sp modelId="{C17E6F9F-AAAA-48C9-AA91-A27C635FEE5D}">
      <dsp:nvSpPr>
        <dsp:cNvPr id="18" name="圆角矩形 17"/>
        <dsp:cNvSpPr/>
      </dsp:nvSpPr>
      <dsp:spPr bwMode="white">
        <a:xfrm>
          <a:off x="7484461" y="0"/>
          <a:ext cx="3288283" cy="5222631"/>
        </a:xfrm>
        <a:prstGeom prst="roundRect">
          <a:avLst>
            <a:gd name="adj" fmla="val 10000"/>
          </a:avLst>
        </a:prstGeom>
      </dsp:spPr>
      <dsp:style>
        <a:lnRef idx="0">
          <a:schemeClr val="accent1"/>
        </a:lnRef>
        <a:fillRef idx="1">
          <a:schemeClr val="accent1">
            <a:tint val="40000"/>
          </a:schemeClr>
        </a:fillRef>
        <a:effectRef idx="0">
          <a:scrgbClr r="0" g="0" b="0"/>
        </a:effectRef>
        <a:fontRef idx="minor"/>
      </dsp:style>
      <dsp:txBody>
        <a:bodyPr lIns="128016" tIns="128016" rIns="128016" bIns="128016"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solidFill>
                <a:schemeClr val="dk1"/>
              </a:solidFill>
              <a:ea typeface="方正黑体简体"/>
            </a:rPr>
            <a:t>报送要求</a:t>
          </a:r>
          <a:endParaRPr>
            <a:solidFill>
              <a:schemeClr val="dk1"/>
            </a:solidFill>
          </a:endParaRPr>
        </a:p>
      </dsp:txBody>
      <dsp:txXfrm>
        <a:off x="7484461" y="0"/>
        <a:ext cx="3288283" cy="5222631"/>
      </dsp:txXfrm>
    </dsp:sp>
    <dsp:sp modelId="{DD5678C6-1EED-4851-B36C-A1A9444A6166}">
      <dsp:nvSpPr>
        <dsp:cNvPr id="3" name="圆角矩形 2"/>
        <dsp:cNvSpPr/>
      </dsp:nvSpPr>
      <dsp:spPr bwMode="white">
        <a:xfrm>
          <a:off x="165402" y="1994479"/>
          <a:ext cx="2740236" cy="119751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zh-CN" altLang="en-US" sz="2000" dirty="0">
              <a:solidFill>
                <a:schemeClr val="bg1"/>
              </a:solidFill>
              <a:ea typeface="方正黑体简体"/>
            </a:rPr>
            <a:t>其他有</a:t>
          </a:r>
          <a:r>
            <a:rPr lang="en-US" altLang="en-US" sz="2000" dirty="0">
              <a:solidFill>
                <a:schemeClr val="bg1"/>
              </a:solidFill>
              <a:ea typeface="方正黑体简体"/>
            </a:rPr>
            <a:t>5000</a:t>
          </a:r>
          <a:r>
            <a:rPr lang="zh-CN" altLang="en-US" sz="2000" dirty="0">
              <a:solidFill>
                <a:schemeClr val="bg1"/>
              </a:solidFill>
              <a:ea typeface="方正黑体简体"/>
            </a:rPr>
            <a:t>万元以上</a:t>
          </a:r>
          <a:endParaRPr lang="en-US" altLang="zh-CN" sz="2000" dirty="0">
            <a:solidFill>
              <a:schemeClr val="bg1"/>
            </a:solidFill>
            <a:ea typeface="方正黑体简体"/>
          </a:endParaRPr>
        </a:p>
        <a:p>
          <a:pPr lvl="0">
            <a:lnSpc>
              <a:spcPct val="100000"/>
            </a:lnSpc>
            <a:spcBef>
              <a:spcPct val="0"/>
            </a:spcBef>
            <a:spcAft>
              <a:spcPts val="0"/>
            </a:spcAft>
          </a:pPr>
          <a:r>
            <a:rPr lang="zh-CN" altLang="en-US" sz="2000" dirty="0">
              <a:solidFill>
                <a:schemeClr val="bg1"/>
              </a:solidFill>
              <a:ea typeface="方正黑体简体"/>
            </a:rPr>
            <a:t>在建项目法人单位</a:t>
          </a:r>
          <a:endParaRPr lang="en-US" altLang="zh-CN" sz="2000" dirty="0">
            <a:solidFill>
              <a:schemeClr val="bg1"/>
            </a:solidFill>
            <a:ea typeface="方正黑体简体"/>
          </a:endParaRPr>
        </a:p>
      </dsp:txBody>
      <dsp:txXfrm>
        <a:off x="165402" y="1994479"/>
        <a:ext cx="2740236" cy="1197514"/>
      </dsp:txXfrm>
    </dsp:sp>
    <dsp:sp modelId="{EB3E92C7-5E07-43CB-86D8-24EDB569C4F7}">
      <dsp:nvSpPr>
        <dsp:cNvPr id="4" name="任意多边形 3"/>
        <dsp:cNvSpPr/>
      </dsp:nvSpPr>
      <dsp:spPr bwMode="white">
        <a:xfrm>
          <a:off x="2660223" y="2204485"/>
          <a:ext cx="832947" cy="18056"/>
        </a:xfrm>
        <a:custGeom>
          <a:avLst/>
          <a:gdLst/>
          <a:ahLst/>
          <a:cxnLst/>
          <a:pathLst>
            <a:path w="1312" h="28">
              <a:moveTo>
                <a:pt x="386" y="612"/>
              </a:moveTo>
              <a:lnTo>
                <a:pt x="925" y="-584"/>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2660223" y="2204485"/>
        <a:ext cx="832947" cy="18056"/>
      </dsp:txXfrm>
    </dsp:sp>
    <dsp:sp modelId="{0BEBD3CA-98DB-42F7-8B3B-C8ED487F206A}">
      <dsp:nvSpPr>
        <dsp:cNvPr id="5" name="圆角矩形 4"/>
        <dsp:cNvSpPr/>
      </dsp:nvSpPr>
      <dsp:spPr bwMode="white">
        <a:xfrm>
          <a:off x="3247755" y="1571849"/>
          <a:ext cx="3018649" cy="52388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ea typeface="方正黑体简体"/>
            </a:rPr>
            <a:t>共性材料</a:t>
          </a:r>
        </a:p>
      </dsp:txBody>
      <dsp:txXfrm>
        <a:off x="3247755" y="1571849"/>
        <a:ext cx="3018649" cy="523884"/>
      </dsp:txXfrm>
    </dsp:sp>
    <dsp:sp modelId="{50D403A1-5929-4C9F-98D4-493F10EFCAE9}">
      <dsp:nvSpPr>
        <dsp:cNvPr id="6" name="任意多边形 5"/>
        <dsp:cNvSpPr/>
      </dsp:nvSpPr>
      <dsp:spPr bwMode="white">
        <a:xfrm>
          <a:off x="6266316" y="1830515"/>
          <a:ext cx="375487" cy="18056"/>
        </a:xfrm>
        <a:custGeom>
          <a:avLst/>
          <a:gdLst/>
          <a:ahLst/>
          <a:cxnLst/>
          <a:pathLst>
            <a:path w="591" h="28">
              <a:moveTo>
                <a:pt x="0" y="5"/>
              </a:moveTo>
              <a:lnTo>
                <a:pt x="591" y="23"/>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6266316" y="1830515"/>
        <a:ext cx="375487" cy="18056"/>
      </dsp:txXfrm>
    </dsp:sp>
    <dsp:sp modelId="{8849AA26-9A8A-4212-B325-9CDDF7E03B13}">
      <dsp:nvSpPr>
        <dsp:cNvPr id="7" name="圆角矩形 6"/>
        <dsp:cNvSpPr/>
      </dsp:nvSpPr>
      <dsp:spPr bwMode="white">
        <a:xfrm>
          <a:off x="6641714" y="1564200"/>
          <a:ext cx="4057238" cy="562190"/>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7620" tIns="7620" rIns="7620" bIns="76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70000"/>
            </a:lnSpc>
            <a:spcBef>
              <a:spcPct val="0"/>
            </a:spcBef>
            <a:spcAft>
              <a:spcPct val="35000"/>
            </a:spcAft>
          </a:pPr>
          <a:r>
            <a:rPr lang="en-US" altLang="zh-CN" sz="1200" b="1" dirty="0">
              <a:ea typeface="方正黑体简体"/>
            </a:rPr>
            <a:t>《</a:t>
          </a:r>
          <a:r>
            <a:rPr lang="zh-CN" altLang="en-US" sz="1200" b="1" dirty="0">
              <a:ea typeface="方正黑体简体"/>
            </a:rPr>
            <a:t>调查单位</a:t>
          </a:r>
          <a:r>
            <a:rPr lang="zh-CN" altLang="en-US" sz="1200" b="1" dirty="0">
              <a:solidFill>
                <a:srgbClr val="FFC000"/>
              </a:solidFill>
              <a:ea typeface="方正黑体简体"/>
            </a:rPr>
            <a:t>月度</a:t>
          </a:r>
          <a:r>
            <a:rPr lang="zh-CN" altLang="en-US" sz="1200" b="1" dirty="0">
              <a:ea typeface="方正黑体简体"/>
            </a:rPr>
            <a:t>审核登记表（一）</a:t>
          </a:r>
          <a:r>
            <a:rPr lang="en-US" altLang="zh-CN" sz="1200" b="1" dirty="0">
              <a:ea typeface="方正黑体简体"/>
            </a:rPr>
            <a:t>》</a:t>
          </a:r>
          <a:endParaRPr lang="en-US" altLang="zh-CN" sz="1200" b="1" dirty="0">
            <a:ea typeface="方正黑体简体"/>
          </a:endParaRPr>
        </a:p>
        <a:p>
          <a:pPr lvl="0" algn="l">
            <a:lnSpc>
              <a:spcPct val="70000"/>
            </a:lnSpc>
            <a:spcBef>
              <a:spcPct val="0"/>
            </a:spcBef>
            <a:spcAft>
              <a:spcPct val="35000"/>
            </a:spcAft>
          </a:pPr>
          <a:r>
            <a:rPr lang="en-US" altLang="zh-CN" sz="1200" b="1" dirty="0">
              <a:ea typeface="方正黑体简体"/>
            </a:rPr>
            <a:t>  </a:t>
          </a:r>
          <a:r>
            <a:rPr lang="zh-CN" altLang="en-US" sz="1200" b="1" dirty="0">
              <a:ea typeface="方正黑体简体"/>
            </a:rPr>
            <a:t>营业执照（证书）复印件</a:t>
          </a:r>
        </a:p>
      </dsp:txBody>
      <dsp:txXfrm>
        <a:off x="6641714" y="1564200"/>
        <a:ext cx="4057238" cy="562190"/>
      </dsp:txXfrm>
    </dsp:sp>
    <dsp:sp modelId="{4C08B5BD-BBBD-46FE-B6F9-9D16C6BDF451}">
      <dsp:nvSpPr>
        <dsp:cNvPr id="8" name="任意多边形 7"/>
        <dsp:cNvSpPr/>
      </dsp:nvSpPr>
      <dsp:spPr bwMode="white">
        <a:xfrm>
          <a:off x="2905148" y="2597402"/>
          <a:ext cx="355879" cy="18056"/>
        </a:xfrm>
        <a:custGeom>
          <a:avLst/>
          <a:gdLst/>
          <a:ahLst/>
          <a:cxnLst/>
          <a:pathLst>
            <a:path w="560" h="28">
              <a:moveTo>
                <a:pt x="1" y="-7"/>
              </a:moveTo>
              <a:lnTo>
                <a:pt x="560" y="35"/>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2905148" y="2597402"/>
        <a:ext cx="355879" cy="18056"/>
      </dsp:txXfrm>
    </dsp:sp>
    <dsp:sp modelId="{FA7ACC2D-4173-4BC4-803D-7941C884904F}">
      <dsp:nvSpPr>
        <dsp:cNvPr id="9" name="圆角矩形 8"/>
        <dsp:cNvSpPr/>
      </dsp:nvSpPr>
      <dsp:spPr bwMode="white">
        <a:xfrm>
          <a:off x="3260538" y="2357682"/>
          <a:ext cx="3026968" cy="52388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800" dirty="0">
              <a:ea typeface="方正黑体简体"/>
            </a:rPr>
            <a:t>证明项目计划总投资的材料</a:t>
          </a:r>
        </a:p>
      </dsp:txBody>
      <dsp:txXfrm>
        <a:off x="3260538" y="2357682"/>
        <a:ext cx="3026968" cy="523884"/>
      </dsp:txXfrm>
    </dsp:sp>
    <dsp:sp modelId="{B9747556-AE1B-4C5C-9CF2-7EBD15FDBACF}">
      <dsp:nvSpPr>
        <dsp:cNvPr id="10" name="任意多边形 9"/>
        <dsp:cNvSpPr/>
      </dsp:nvSpPr>
      <dsp:spPr bwMode="white">
        <a:xfrm>
          <a:off x="6287504" y="2611455"/>
          <a:ext cx="340665" cy="18056"/>
        </a:xfrm>
        <a:custGeom>
          <a:avLst/>
          <a:gdLst/>
          <a:ahLst/>
          <a:cxnLst/>
          <a:pathLst>
            <a:path w="536" h="28">
              <a:moveTo>
                <a:pt x="0" y="13"/>
              </a:moveTo>
              <a:lnTo>
                <a:pt x="536" y="16"/>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6287504" y="2611455"/>
        <a:ext cx="340665" cy="18056"/>
      </dsp:txXfrm>
    </dsp:sp>
    <dsp:sp modelId="{1B491E28-ABBF-4D00-A6BA-BDD9F3D4E087}">
      <dsp:nvSpPr>
        <dsp:cNvPr id="11" name="圆角矩形 10"/>
        <dsp:cNvSpPr/>
      </dsp:nvSpPr>
      <dsp:spPr bwMode="white">
        <a:xfrm>
          <a:off x="6628167" y="2354075"/>
          <a:ext cx="4069937" cy="53453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8890" tIns="8890" rIns="8890" bIns="88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70000"/>
            </a:lnSpc>
            <a:spcBef>
              <a:spcPct val="0"/>
            </a:spcBef>
            <a:spcAft>
              <a:spcPct val="35000"/>
            </a:spcAft>
          </a:pPr>
          <a:r>
            <a:rPr lang="en-US" altLang="zh-CN" sz="1400" dirty="0">
              <a:ea typeface="方正黑体简体"/>
            </a:rPr>
            <a:t> </a:t>
          </a:r>
          <a:r>
            <a:rPr lang="zh-CN" altLang="zh-CN" sz="1400" dirty="0">
              <a:ea typeface="方正黑体简体"/>
            </a:rPr>
            <a:t>审批核准备案文件、或购置合同、或其他证明材料</a:t>
          </a:r>
          <a:endParaRPr lang="zh-CN" altLang="en-US" sz="1400" dirty="0">
            <a:ea typeface="方正黑体简体"/>
          </a:endParaRPr>
        </a:p>
      </dsp:txBody>
      <dsp:txXfrm>
        <a:off x="6628167" y="2354075"/>
        <a:ext cx="4069937" cy="534534"/>
      </dsp:txXfrm>
    </dsp:sp>
    <dsp:sp modelId="{56D5FE3A-0A83-478E-9D1A-6B4AA3A61B48}">
      <dsp:nvSpPr>
        <dsp:cNvPr id="12" name="任意多边形 11"/>
        <dsp:cNvSpPr/>
      </dsp:nvSpPr>
      <dsp:spPr bwMode="white">
        <a:xfrm>
          <a:off x="2601855" y="3028491"/>
          <a:ext cx="953549" cy="18056"/>
        </a:xfrm>
        <a:custGeom>
          <a:avLst/>
          <a:gdLst/>
          <a:ahLst/>
          <a:cxnLst/>
          <a:pathLst>
            <a:path w="1502" h="28">
              <a:moveTo>
                <a:pt x="478" y="-685"/>
              </a:moveTo>
              <a:lnTo>
                <a:pt x="1023" y="714"/>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2601855" y="3028491"/>
        <a:ext cx="953549" cy="18056"/>
      </dsp:txXfrm>
    </dsp:sp>
    <dsp:sp modelId="{872C2E98-5D33-4DA9-88F5-6704CF7136A6}">
      <dsp:nvSpPr>
        <dsp:cNvPr id="13" name="圆角矩形 12"/>
        <dsp:cNvSpPr/>
      </dsp:nvSpPr>
      <dsp:spPr bwMode="white">
        <a:xfrm>
          <a:off x="3251621" y="3219861"/>
          <a:ext cx="3010906" cy="52388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11430" tIns="11430" rIns="11430" bIns="1143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70000"/>
            </a:lnSpc>
            <a:spcBef>
              <a:spcPct val="0"/>
            </a:spcBef>
            <a:spcAft>
              <a:spcPct val="35000"/>
            </a:spcAft>
          </a:pPr>
          <a:r>
            <a:rPr lang="zh-CN" altLang="zh-CN" sz="1800" dirty="0">
              <a:latin typeface="方正黑体简体"/>
              <a:ea typeface="方正黑体简体"/>
            </a:rPr>
            <a:t>证明项目开工的材料</a:t>
          </a:r>
          <a:endParaRPr lang="zh-CN" altLang="en-US" sz="1800" dirty="0">
            <a:ea typeface="方正黑体简体"/>
          </a:endParaRPr>
        </a:p>
      </dsp:txBody>
      <dsp:txXfrm>
        <a:off x="3251621" y="3219861"/>
        <a:ext cx="3010906" cy="523884"/>
      </dsp:txXfrm>
    </dsp:sp>
    <dsp:sp modelId="{04B59F60-FFA0-4D38-8B03-386BE4741AC6}">
      <dsp:nvSpPr>
        <dsp:cNvPr id="14" name="任意多边形 13"/>
        <dsp:cNvSpPr/>
      </dsp:nvSpPr>
      <dsp:spPr bwMode="white">
        <a:xfrm>
          <a:off x="6262478" y="3477217"/>
          <a:ext cx="397978" cy="18056"/>
        </a:xfrm>
        <a:custGeom>
          <a:avLst/>
          <a:gdLst/>
          <a:ahLst/>
          <a:cxnLst/>
          <a:pathLst>
            <a:path w="627" h="28">
              <a:moveTo>
                <a:pt x="0" y="7"/>
              </a:moveTo>
              <a:lnTo>
                <a:pt x="627" y="21"/>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zh-CN" altLang="en-US">
            <a:solidFill>
              <a:schemeClr val="tx1"/>
            </a:solidFill>
          </a:endParaRPr>
        </a:p>
      </dsp:txBody>
      <dsp:txXfrm>
        <a:off x="6262478" y="3477217"/>
        <a:ext cx="397978" cy="18056"/>
      </dsp:txXfrm>
    </dsp:sp>
    <dsp:sp modelId="{6DC5133C-544B-44D4-A888-37F4D940683D}">
      <dsp:nvSpPr>
        <dsp:cNvPr id="15" name="圆角矩形 14"/>
        <dsp:cNvSpPr/>
      </dsp:nvSpPr>
      <dsp:spPr bwMode="white">
        <a:xfrm>
          <a:off x="6660406" y="3228746"/>
          <a:ext cx="4021582" cy="523884"/>
        </a:xfrm>
        <a:prstGeom prst="roundRect">
          <a:avLst>
            <a:gd name="adj" fmla="val 10000"/>
          </a:avLst>
        </a:prstGeom>
        <a:solidFill>
          <a:srgbClr val="18478F"/>
        </a:solidFill>
      </dsp:spPr>
      <dsp:style>
        <a:lnRef idx="2">
          <a:schemeClr val="lt1"/>
        </a:lnRef>
        <a:fillRef idx="1">
          <a:schemeClr val="accent1"/>
        </a:fillRef>
        <a:effectRef idx="0">
          <a:scrgbClr r="0" g="0" b="0"/>
        </a:effectRef>
        <a:fontRef idx="minor">
          <a:schemeClr val="lt1"/>
        </a:fontRef>
      </dsp:style>
      <dsp:txBody>
        <a:bodyPr lIns="8890" tIns="8890" rIns="8890" bIns="889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70000"/>
            </a:lnSpc>
            <a:spcBef>
              <a:spcPct val="0"/>
            </a:spcBef>
            <a:spcAft>
              <a:spcPct val="35000"/>
            </a:spcAft>
          </a:pPr>
          <a:r>
            <a:rPr lang="zh-CN" altLang="en-US" sz="1400" dirty="0">
              <a:ea typeface="方正黑体简体"/>
            </a:rPr>
            <a:t> 施工合同、或开工照片、或购置证明材料</a:t>
          </a:r>
        </a:p>
      </dsp:txBody>
      <dsp:txXfrm>
        <a:off x="6660406" y="3228746"/>
        <a:ext cx="4021582" cy="5238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9AA54-64E6-4465-958E-12ADC3FE7B0C}">
      <dsp:nvSpPr>
        <dsp:cNvPr id="0" name=""/>
        <dsp:cNvSpPr/>
      </dsp:nvSpPr>
      <dsp:spPr>
        <a:xfrm>
          <a:off x="0" y="24649"/>
          <a:ext cx="2211189" cy="403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zh-CN" altLang="en-US" sz="1400" kern="1200" dirty="0">
              <a:latin typeface="黑体" panose="02010609060101010101" pitchFamily="49" charset="-122"/>
              <a:ea typeface="黑体" panose="02010609060101010101" pitchFamily="49" charset="-122"/>
            </a:rPr>
            <a:t>拟纳入调查单位</a:t>
          </a:r>
        </a:p>
      </dsp:txBody>
      <dsp:txXfrm>
        <a:off x="0" y="24649"/>
        <a:ext cx="2211189" cy="403200"/>
      </dsp:txXfrm>
    </dsp:sp>
    <dsp:sp modelId="{9A877EA5-390B-48CF-855D-9569AE3D1B8F}">
      <dsp:nvSpPr>
        <dsp:cNvPr id="0" name=""/>
        <dsp:cNvSpPr/>
      </dsp:nvSpPr>
      <dsp:spPr>
        <a:xfrm>
          <a:off x="0" y="404713"/>
          <a:ext cx="2211189" cy="65330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a:latin typeface="黑体" panose="02010609060101010101" pitchFamily="49" charset="-122"/>
              <a:ea typeface="黑体" panose="02010609060101010101" pitchFamily="49" charset="-122"/>
            </a:rPr>
            <a:t>新开业（投产）</a:t>
          </a:r>
        </a:p>
        <a:p>
          <a:pPr marL="114300" lvl="1" indent="-114300" algn="l" defTabSz="622300">
            <a:lnSpc>
              <a:spcPct val="90000"/>
            </a:lnSpc>
            <a:spcBef>
              <a:spcPct val="0"/>
            </a:spcBef>
            <a:spcAft>
              <a:spcPct val="15000"/>
            </a:spcAft>
            <a:buChar char="••"/>
          </a:pPr>
          <a:r>
            <a:rPr lang="zh-CN" altLang="en-US" sz="1400" kern="1200" dirty="0">
              <a:latin typeface="黑体" panose="02010609060101010101" pitchFamily="49" charset="-122"/>
              <a:ea typeface="黑体" panose="02010609060101010101" pitchFamily="49" charset="-122"/>
            </a:rPr>
            <a:t>四下升四上</a:t>
          </a:r>
        </a:p>
      </dsp:txBody>
      <dsp:txXfrm>
        <a:off x="0" y="404713"/>
        <a:ext cx="2211189" cy="6533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E6F9F-AAAA-48C9-AA91-A27C635FEE5D}">
      <dsp:nvSpPr>
        <dsp:cNvPr id="0" name=""/>
        <dsp:cNvSpPr/>
      </dsp:nvSpPr>
      <dsp:spPr>
        <a:xfrm>
          <a:off x="5031730" y="0"/>
          <a:ext cx="5791114" cy="53479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报送要求</a:t>
          </a:r>
        </a:p>
      </dsp:txBody>
      <dsp:txXfrm>
        <a:off x="5031730" y="0"/>
        <a:ext cx="5791114" cy="1604395"/>
      </dsp:txXfrm>
    </dsp:sp>
    <dsp:sp modelId="{B406BF88-3EF6-4CCA-B5B5-2F637B84B9AA}">
      <dsp:nvSpPr>
        <dsp:cNvPr id="0" name=""/>
        <dsp:cNvSpPr/>
      </dsp:nvSpPr>
      <dsp:spPr>
        <a:xfrm>
          <a:off x="2163496" y="0"/>
          <a:ext cx="2747977" cy="53479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材料类型</a:t>
          </a:r>
        </a:p>
      </dsp:txBody>
      <dsp:txXfrm>
        <a:off x="2163496" y="0"/>
        <a:ext cx="2747977" cy="1604395"/>
      </dsp:txXfrm>
    </dsp:sp>
    <dsp:sp modelId="{3BDAA9E7-E7C1-4687-9C04-3403CC510024}">
      <dsp:nvSpPr>
        <dsp:cNvPr id="0" name=""/>
        <dsp:cNvSpPr/>
      </dsp:nvSpPr>
      <dsp:spPr>
        <a:xfrm>
          <a:off x="205704" y="0"/>
          <a:ext cx="1883241" cy="53479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专业</a:t>
          </a:r>
        </a:p>
      </dsp:txBody>
      <dsp:txXfrm>
        <a:off x="205704" y="0"/>
        <a:ext cx="1883241" cy="1604395"/>
      </dsp:txXfrm>
    </dsp:sp>
    <dsp:sp modelId="{DD5678C6-1EED-4851-B36C-A1A9444A6166}">
      <dsp:nvSpPr>
        <dsp:cNvPr id="0" name=""/>
        <dsp:cNvSpPr/>
      </dsp:nvSpPr>
      <dsp:spPr>
        <a:xfrm>
          <a:off x="383135" y="2484808"/>
          <a:ext cx="1528388" cy="989372"/>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ts val="0"/>
            </a:spcAft>
          </a:pPr>
          <a:r>
            <a:rPr lang="zh-CN" altLang="en-US" sz="2400" kern="1200" dirty="0">
              <a:solidFill>
                <a:schemeClr val="bg1"/>
              </a:solidFill>
              <a:ea typeface="方正黑体简体" panose="02010601030101010101"/>
            </a:rPr>
            <a:t>工   业</a:t>
          </a:r>
          <a:endParaRPr lang="en-US" altLang="zh-CN" sz="2400" kern="1200" dirty="0">
            <a:solidFill>
              <a:schemeClr val="bg1"/>
            </a:solidFill>
            <a:ea typeface="方正黑体简体" panose="02010601030101010101"/>
          </a:endParaRPr>
        </a:p>
      </dsp:txBody>
      <dsp:txXfrm>
        <a:off x="412113" y="2513786"/>
        <a:ext cx="1470432" cy="931416"/>
      </dsp:txXfrm>
    </dsp:sp>
    <dsp:sp modelId="{EB3E92C7-5E07-43CB-86D8-24EDB569C4F7}">
      <dsp:nvSpPr>
        <dsp:cNvPr id="0" name=""/>
        <dsp:cNvSpPr/>
      </dsp:nvSpPr>
      <dsp:spPr>
        <a:xfrm rot="17283877">
          <a:off x="1404560" y="2273607"/>
          <a:ext cx="1469650" cy="14567"/>
        </a:xfrm>
        <a:custGeom>
          <a:avLst/>
          <a:gdLst/>
          <a:ahLst/>
          <a:cxnLst/>
          <a:rect l="0" t="0" r="0" b="0"/>
          <a:pathLst>
            <a:path>
              <a:moveTo>
                <a:pt x="0" y="7283"/>
              </a:moveTo>
              <a:lnTo>
                <a:pt x="1469650" y="7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404560" y="2244149"/>
        <a:ext cx="1469650" cy="73482"/>
      </dsp:txXfrm>
    </dsp:sp>
    <dsp:sp modelId="{0BEBD3CA-98DB-42F7-8B3B-C8ED487F206A}">
      <dsp:nvSpPr>
        <dsp:cNvPr id="0" name=""/>
        <dsp:cNvSpPr/>
      </dsp:nvSpPr>
      <dsp:spPr>
        <a:xfrm>
          <a:off x="2367247" y="1365874"/>
          <a:ext cx="2493972" cy="432826"/>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共性材料</a:t>
          </a:r>
        </a:p>
      </dsp:txBody>
      <dsp:txXfrm>
        <a:off x="2379924" y="1378551"/>
        <a:ext cx="2468618" cy="407472"/>
      </dsp:txXfrm>
    </dsp:sp>
    <dsp:sp modelId="{50D403A1-5929-4C9F-98D4-493F10EFCAE9}">
      <dsp:nvSpPr>
        <dsp:cNvPr id="0" name=""/>
        <dsp:cNvSpPr/>
      </dsp:nvSpPr>
      <dsp:spPr>
        <a:xfrm rot="25817">
          <a:off x="4861215" y="1576087"/>
          <a:ext cx="288746" cy="14567"/>
        </a:xfrm>
        <a:custGeom>
          <a:avLst/>
          <a:gdLst/>
          <a:ahLst/>
          <a:cxnLst/>
          <a:rect l="0" t="0" r="0" b="0"/>
          <a:pathLst>
            <a:path>
              <a:moveTo>
                <a:pt x="0" y="7283"/>
              </a:moveTo>
              <a:lnTo>
                <a:pt x="288746" y="7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861215" y="1576153"/>
        <a:ext cx="288746" cy="14437"/>
      </dsp:txXfrm>
    </dsp:sp>
    <dsp:sp modelId="{8849AA26-9A8A-4212-B325-9CDDF7E03B13}">
      <dsp:nvSpPr>
        <dsp:cNvPr id="0" name=""/>
        <dsp:cNvSpPr/>
      </dsp:nvSpPr>
      <dsp:spPr>
        <a:xfrm>
          <a:off x="5149957" y="1310541"/>
          <a:ext cx="5652947" cy="547828"/>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50000"/>
            </a:lnSpc>
            <a:spcBef>
              <a:spcPct val="0"/>
            </a:spcBef>
            <a:spcAft>
              <a:spcPct val="35000"/>
            </a:spcAft>
          </a:pPr>
          <a:r>
            <a:rPr lang="en-US" altLang="zh-CN" sz="1400" kern="1200" dirty="0">
              <a:ea typeface="方正黑体简体" panose="02010601030101010101"/>
            </a:rPr>
            <a:t>《</a:t>
          </a:r>
          <a:r>
            <a:rPr lang="zh-CN" altLang="en-US" sz="1400" kern="1200" dirty="0">
              <a:ea typeface="方正黑体简体" panose="02010601030101010101"/>
            </a:rPr>
            <a:t>调查单位年度审核登记表（一）</a:t>
          </a:r>
          <a:r>
            <a:rPr lang="en-US" altLang="zh-CN" sz="1400" kern="1200" dirty="0">
              <a:ea typeface="方正黑体简体" panose="02010601030101010101"/>
            </a:rPr>
            <a:t>》</a:t>
          </a:r>
        </a:p>
        <a:p>
          <a:pPr lvl="0" algn="l" defTabSz="622300">
            <a:lnSpc>
              <a:spcPct val="50000"/>
            </a:lnSpc>
            <a:spcBef>
              <a:spcPct val="0"/>
            </a:spcBef>
            <a:spcAft>
              <a:spcPct val="35000"/>
            </a:spcAft>
          </a:pPr>
          <a:r>
            <a:rPr lang="en-US" altLang="zh-CN" sz="1400" kern="1200" dirty="0">
              <a:ea typeface="方正黑体简体" panose="02010601030101010101"/>
            </a:rPr>
            <a:t>  </a:t>
          </a:r>
          <a:r>
            <a:rPr lang="zh-CN" altLang="en-US" sz="1400" kern="1200" dirty="0">
              <a:ea typeface="方正黑体简体" panose="02010601030101010101"/>
            </a:rPr>
            <a:t>营业执照（证书）复印件</a:t>
          </a:r>
        </a:p>
      </dsp:txBody>
      <dsp:txXfrm>
        <a:off x="5166002" y="1326586"/>
        <a:ext cx="5620857" cy="515738"/>
      </dsp:txXfrm>
    </dsp:sp>
    <dsp:sp modelId="{4C08B5BD-BBBD-46FE-B6F9-9D16C6BDF451}">
      <dsp:nvSpPr>
        <dsp:cNvPr id="0" name=""/>
        <dsp:cNvSpPr/>
      </dsp:nvSpPr>
      <dsp:spPr>
        <a:xfrm rot="17905723">
          <a:off x="1662641" y="2554468"/>
          <a:ext cx="950051" cy="14567"/>
        </a:xfrm>
        <a:custGeom>
          <a:avLst/>
          <a:gdLst/>
          <a:ahLst/>
          <a:cxnLst/>
          <a:rect l="0" t="0" r="0" b="0"/>
          <a:pathLst>
            <a:path>
              <a:moveTo>
                <a:pt x="0" y="7283"/>
              </a:moveTo>
              <a:lnTo>
                <a:pt x="950051" y="7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662641" y="2538000"/>
        <a:ext cx="950051" cy="47502"/>
      </dsp:txXfrm>
    </dsp:sp>
    <dsp:sp modelId="{FA7ACC2D-4173-4BC4-803D-7941C884904F}">
      <dsp:nvSpPr>
        <dsp:cNvPr id="0" name=""/>
        <dsp:cNvSpPr/>
      </dsp:nvSpPr>
      <dsp:spPr>
        <a:xfrm>
          <a:off x="2363810" y="1927596"/>
          <a:ext cx="2500845" cy="432826"/>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kern="1200" dirty="0">
              <a:ea typeface="方正黑体简体" panose="02010601030101010101"/>
            </a:rPr>
            <a:t>《</a:t>
          </a:r>
          <a:r>
            <a:rPr lang="zh-CN" altLang="en-US" sz="1800" kern="1200" dirty="0">
              <a:ea typeface="方正黑体简体" panose="02010601030101010101"/>
            </a:rPr>
            <a:t>利润表</a:t>
          </a:r>
          <a:r>
            <a:rPr lang="en-US" altLang="zh-CN" sz="1800" kern="1200" dirty="0">
              <a:ea typeface="方正黑体简体" panose="02010601030101010101"/>
            </a:rPr>
            <a:t>》</a:t>
          </a:r>
          <a:r>
            <a:rPr lang="zh-CN" altLang="en-US" sz="1800" kern="1200" dirty="0">
              <a:ea typeface="方正黑体简体" panose="02010601030101010101"/>
            </a:rPr>
            <a:t>复印件</a:t>
          </a:r>
        </a:p>
      </dsp:txBody>
      <dsp:txXfrm>
        <a:off x="2376487" y="1940273"/>
        <a:ext cx="2475491" cy="407472"/>
      </dsp:txXfrm>
    </dsp:sp>
    <dsp:sp modelId="{B9747556-AE1B-4C5C-9CF2-7EBD15FDBACF}">
      <dsp:nvSpPr>
        <dsp:cNvPr id="0" name=""/>
        <dsp:cNvSpPr/>
      </dsp:nvSpPr>
      <dsp:spPr>
        <a:xfrm rot="17340">
          <a:off x="4864654" y="2137435"/>
          <a:ext cx="281453" cy="14567"/>
        </a:xfrm>
        <a:custGeom>
          <a:avLst/>
          <a:gdLst/>
          <a:ahLst/>
          <a:cxnLst/>
          <a:rect l="0" t="0" r="0" b="0"/>
          <a:pathLst>
            <a:path>
              <a:moveTo>
                <a:pt x="0" y="7283"/>
              </a:moveTo>
              <a:lnTo>
                <a:pt x="281453" y="7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864654" y="2137683"/>
        <a:ext cx="281453" cy="14072"/>
      </dsp:txXfrm>
    </dsp:sp>
    <dsp:sp modelId="{1B491E28-ABBF-4D00-A6BA-BDD9F3D4E087}">
      <dsp:nvSpPr>
        <dsp:cNvPr id="0" name=""/>
        <dsp:cNvSpPr/>
      </dsp:nvSpPr>
      <dsp:spPr>
        <a:xfrm>
          <a:off x="5146105" y="1929016"/>
          <a:ext cx="5670633" cy="432826"/>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zh-CN" sz="1400" kern="1200" dirty="0">
              <a:ea typeface="方正黑体简体" panose="02010601030101010101"/>
            </a:rPr>
            <a:t>截至申报期</a:t>
          </a:r>
          <a:r>
            <a:rPr lang="zh-CN" altLang="zh-CN" sz="1400" kern="1200" dirty="0">
              <a:solidFill>
                <a:srgbClr val="FFC000"/>
              </a:solidFill>
              <a:ea typeface="方正黑体简体" panose="02010601030101010101"/>
            </a:rPr>
            <a:t>最近</a:t>
          </a:r>
          <a:r>
            <a:rPr lang="en-US" altLang="zh-CN" sz="1400" kern="1200" dirty="0">
              <a:solidFill>
                <a:srgbClr val="FFC000"/>
              </a:solidFill>
              <a:ea typeface="方正黑体简体" panose="02010601030101010101"/>
            </a:rPr>
            <a:t>1</a:t>
          </a:r>
          <a:r>
            <a:rPr lang="zh-CN" altLang="zh-CN" sz="1400" kern="1200" dirty="0">
              <a:solidFill>
                <a:srgbClr val="FFC000"/>
              </a:solidFill>
              <a:ea typeface="方正黑体简体" panose="02010601030101010101"/>
            </a:rPr>
            <a:t>个月加盖单位公章（或财务专用章</a:t>
          </a:r>
          <a:r>
            <a:rPr lang="zh-CN" altLang="en-US" sz="1400" kern="1200" dirty="0">
              <a:solidFill>
                <a:srgbClr val="FFC000"/>
              </a:solidFill>
              <a:ea typeface="方正黑体简体" panose="02010601030101010101"/>
            </a:rPr>
            <a:t>）</a:t>
          </a:r>
        </a:p>
      </dsp:txBody>
      <dsp:txXfrm>
        <a:off x="5158782" y="1941693"/>
        <a:ext cx="5645279" cy="407472"/>
      </dsp:txXfrm>
    </dsp:sp>
    <dsp:sp modelId="{6F21746D-4D71-4DD7-ACCA-6B66B5803779}">
      <dsp:nvSpPr>
        <dsp:cNvPr id="0" name=""/>
        <dsp:cNvSpPr/>
      </dsp:nvSpPr>
      <dsp:spPr>
        <a:xfrm rot="20745495">
          <a:off x="1904345" y="2914751"/>
          <a:ext cx="467118" cy="14567"/>
        </a:xfrm>
        <a:custGeom>
          <a:avLst/>
          <a:gdLst/>
          <a:ahLst/>
          <a:cxnLst/>
          <a:rect l="0" t="0" r="0" b="0"/>
          <a:pathLst>
            <a:path>
              <a:moveTo>
                <a:pt x="0" y="7283"/>
              </a:moveTo>
              <a:lnTo>
                <a:pt x="467118" y="7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904345" y="2910357"/>
        <a:ext cx="467118" cy="23355"/>
      </dsp:txXfrm>
    </dsp:sp>
    <dsp:sp modelId="{0A61DB44-F345-42BF-A00D-7C0C266FFCA1}">
      <dsp:nvSpPr>
        <dsp:cNvPr id="0" name=""/>
        <dsp:cNvSpPr/>
      </dsp:nvSpPr>
      <dsp:spPr>
        <a:xfrm>
          <a:off x="2364286" y="2451273"/>
          <a:ext cx="2499893" cy="826607"/>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kern="1200" dirty="0">
              <a:ea typeface="方正黑体简体" panose="02010601030101010101"/>
            </a:rPr>
            <a:t>《</a:t>
          </a:r>
          <a:r>
            <a:rPr lang="zh-CN" altLang="en-US" sz="1800" kern="1200" dirty="0">
              <a:ea typeface="方正黑体简体" panose="02010601030101010101"/>
            </a:rPr>
            <a:t>增值税纳税申报表</a:t>
          </a:r>
          <a:r>
            <a:rPr lang="en-US" altLang="zh-CN" sz="1800" kern="1200" dirty="0">
              <a:ea typeface="方正黑体简体" panose="02010601030101010101"/>
            </a:rPr>
            <a:t>》</a:t>
          </a:r>
          <a:endParaRPr lang="zh-CN" altLang="en-US" sz="1800" kern="1200" dirty="0">
            <a:ea typeface="方正黑体简体" panose="02010601030101010101"/>
          </a:endParaRPr>
        </a:p>
      </dsp:txBody>
      <dsp:txXfrm>
        <a:off x="2388496" y="2475483"/>
        <a:ext cx="2451473" cy="778187"/>
      </dsp:txXfrm>
    </dsp:sp>
    <dsp:sp modelId="{E52E7A38-B012-49A9-AF09-A4EC9EA27B43}">
      <dsp:nvSpPr>
        <dsp:cNvPr id="0" name=""/>
        <dsp:cNvSpPr/>
      </dsp:nvSpPr>
      <dsp:spPr>
        <a:xfrm rot="21599945">
          <a:off x="4864179" y="2857291"/>
          <a:ext cx="271105" cy="14567"/>
        </a:xfrm>
        <a:custGeom>
          <a:avLst/>
          <a:gdLst/>
          <a:ahLst/>
          <a:cxnLst/>
          <a:rect l="0" t="0" r="0" b="0"/>
          <a:pathLst>
            <a:path>
              <a:moveTo>
                <a:pt x="0" y="7283"/>
              </a:moveTo>
              <a:lnTo>
                <a:pt x="271105" y="7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864179" y="2857797"/>
        <a:ext cx="271105" cy="13555"/>
      </dsp:txXfrm>
    </dsp:sp>
    <dsp:sp modelId="{CC380F52-596C-4562-AB0E-B6233F46DE50}">
      <dsp:nvSpPr>
        <dsp:cNvPr id="0" name=""/>
        <dsp:cNvSpPr/>
      </dsp:nvSpPr>
      <dsp:spPr>
        <a:xfrm>
          <a:off x="5135285" y="2423689"/>
          <a:ext cx="5670633" cy="881767"/>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70000"/>
            </a:lnSpc>
            <a:spcBef>
              <a:spcPct val="0"/>
            </a:spcBef>
            <a:spcAft>
              <a:spcPct val="35000"/>
            </a:spcAft>
          </a:pPr>
          <a:r>
            <a:rPr lang="zh-CN" altLang="zh-CN" sz="1600" kern="1200" dirty="0">
              <a:ea typeface="方正黑体简体" panose="02010601030101010101"/>
            </a:rPr>
            <a:t>加盖税务部门</a:t>
          </a:r>
          <a:r>
            <a:rPr lang="zh-CN" altLang="zh-CN" sz="1600" kern="1200" dirty="0">
              <a:solidFill>
                <a:srgbClr val="FFC000"/>
              </a:solidFill>
              <a:ea typeface="方正黑体简体" panose="02010601030101010101"/>
            </a:rPr>
            <a:t>和</a:t>
          </a:r>
          <a:r>
            <a:rPr lang="zh-CN" altLang="zh-CN" sz="1400" kern="1200" dirty="0">
              <a:ea typeface="方正黑体简体" panose="02010601030101010101"/>
            </a:rPr>
            <a:t>单位</a:t>
          </a:r>
          <a:r>
            <a:rPr lang="zh-CN" altLang="zh-CN" sz="1600" kern="1200" dirty="0">
              <a:ea typeface="方正黑体简体" panose="02010601030101010101"/>
            </a:rPr>
            <a:t>公章</a:t>
          </a:r>
          <a:endParaRPr lang="en-US" altLang="zh-CN" sz="1600" kern="1200" dirty="0">
            <a:ea typeface="方正黑体简体" panose="02010601030101010101"/>
          </a:endParaRPr>
        </a:p>
        <a:p>
          <a:pPr lvl="0" algn="l" defTabSz="711200">
            <a:lnSpc>
              <a:spcPct val="70000"/>
            </a:lnSpc>
            <a:spcBef>
              <a:spcPct val="0"/>
            </a:spcBef>
            <a:spcAft>
              <a:spcPct val="35000"/>
            </a:spcAft>
          </a:pPr>
          <a:r>
            <a:rPr lang="zh-CN" altLang="en-US" sz="1600" kern="1200" dirty="0">
              <a:ea typeface="方正黑体简体" panose="02010601030101010101"/>
            </a:rPr>
            <a:t>或税务网上申报系统查询的</a:t>
          </a:r>
          <a:r>
            <a:rPr lang="zh-CN" altLang="en-US" sz="1600" kern="1200" dirty="0">
              <a:solidFill>
                <a:srgbClr val="FFC000"/>
              </a:solidFill>
              <a:ea typeface="方正黑体简体" panose="02010601030101010101"/>
            </a:rPr>
            <a:t>整屏截图（带查询页面的完整表）并加盖单位公章</a:t>
          </a:r>
        </a:p>
      </dsp:txBody>
      <dsp:txXfrm>
        <a:off x="5161111" y="2449515"/>
        <a:ext cx="5618981" cy="830115"/>
      </dsp:txXfrm>
    </dsp:sp>
    <dsp:sp modelId="{7C739C52-81F3-4ACB-AEA9-A8E7B653CAA2}">
      <dsp:nvSpPr>
        <dsp:cNvPr id="0" name=""/>
        <dsp:cNvSpPr/>
      </dsp:nvSpPr>
      <dsp:spPr>
        <a:xfrm rot="3167102">
          <a:off x="1761305" y="3274923"/>
          <a:ext cx="760228" cy="14567"/>
        </a:xfrm>
        <a:custGeom>
          <a:avLst/>
          <a:gdLst/>
          <a:ahLst/>
          <a:cxnLst/>
          <a:rect l="0" t="0" r="0" b="0"/>
          <a:pathLst>
            <a:path>
              <a:moveTo>
                <a:pt x="0" y="7283"/>
              </a:moveTo>
              <a:lnTo>
                <a:pt x="760228" y="7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122414" y="3263201"/>
        <a:ext cx="38011" cy="38011"/>
      </dsp:txXfrm>
    </dsp:sp>
    <dsp:sp modelId="{BBFA9F37-65C0-4227-99C6-BC0D6E0E8E65}">
      <dsp:nvSpPr>
        <dsp:cNvPr id="0" name=""/>
        <dsp:cNvSpPr/>
      </dsp:nvSpPr>
      <dsp:spPr>
        <a:xfrm>
          <a:off x="2371315" y="3368506"/>
          <a:ext cx="2488388" cy="432826"/>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70000"/>
            </a:lnSpc>
            <a:spcBef>
              <a:spcPct val="0"/>
            </a:spcBef>
            <a:spcAft>
              <a:spcPct val="35000"/>
            </a:spcAft>
          </a:pPr>
          <a:r>
            <a:rPr lang="en-US" altLang="zh-CN" sz="1100" kern="1200" dirty="0">
              <a:ea typeface="方正黑体简体" panose="02010601030101010101"/>
            </a:rPr>
            <a:t>《</a:t>
          </a:r>
          <a:r>
            <a:rPr lang="zh-CN" altLang="en-US" sz="1100" kern="1200" dirty="0">
              <a:ea typeface="方正黑体简体" panose="02010601030101010101"/>
            </a:rPr>
            <a:t>增值税纳税申报表附列资料（表一）</a:t>
          </a:r>
          <a:r>
            <a:rPr lang="en-US" altLang="zh-CN" sz="1100" kern="1200" dirty="0">
              <a:ea typeface="方正黑体简体" panose="02010601030101010101"/>
            </a:rPr>
            <a:t>》</a:t>
          </a:r>
          <a:endParaRPr lang="zh-CN" altLang="en-US" sz="1100" kern="1200" dirty="0">
            <a:ea typeface="方正黑体简体" panose="02010601030101010101"/>
          </a:endParaRPr>
        </a:p>
      </dsp:txBody>
      <dsp:txXfrm>
        <a:off x="2383992" y="3381183"/>
        <a:ext cx="2463034" cy="407472"/>
      </dsp:txXfrm>
    </dsp:sp>
    <dsp:sp modelId="{D2A5D8BC-72B4-4176-A981-DC62B99A88AE}">
      <dsp:nvSpPr>
        <dsp:cNvPr id="0" name=""/>
        <dsp:cNvSpPr/>
      </dsp:nvSpPr>
      <dsp:spPr>
        <a:xfrm rot="4090618">
          <a:off x="1528995" y="3537447"/>
          <a:ext cx="1217741" cy="14567"/>
        </a:xfrm>
        <a:custGeom>
          <a:avLst/>
          <a:gdLst/>
          <a:ahLst/>
          <a:cxnLst/>
          <a:rect l="0" t="0" r="0" b="0"/>
          <a:pathLst>
            <a:path>
              <a:moveTo>
                <a:pt x="0" y="7283"/>
              </a:moveTo>
              <a:lnTo>
                <a:pt x="1217741" y="7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107422" y="3514287"/>
        <a:ext cx="60887" cy="60887"/>
      </dsp:txXfrm>
    </dsp:sp>
    <dsp:sp modelId="{7C5B71D2-582E-4EB8-BF7D-109D496961E4}">
      <dsp:nvSpPr>
        <dsp:cNvPr id="0" name=""/>
        <dsp:cNvSpPr/>
      </dsp:nvSpPr>
      <dsp:spPr>
        <a:xfrm>
          <a:off x="2364208" y="3893555"/>
          <a:ext cx="2511545" cy="432826"/>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70000"/>
            </a:lnSpc>
            <a:spcBef>
              <a:spcPct val="0"/>
            </a:spcBef>
            <a:spcAft>
              <a:spcPct val="35000"/>
            </a:spcAft>
          </a:pPr>
          <a:r>
            <a:rPr lang="zh-CN" altLang="en-US" sz="1600" kern="1200" dirty="0">
              <a:ea typeface="方正黑体简体" panose="02010601030101010101"/>
            </a:rPr>
            <a:t>现场取证资料</a:t>
          </a:r>
        </a:p>
      </dsp:txBody>
      <dsp:txXfrm>
        <a:off x="2376885" y="3906232"/>
        <a:ext cx="2486191" cy="407472"/>
      </dsp:txXfrm>
    </dsp:sp>
    <dsp:sp modelId="{E822737C-EED0-4E1B-946C-223CC8BBD6FE}">
      <dsp:nvSpPr>
        <dsp:cNvPr id="0" name=""/>
        <dsp:cNvSpPr/>
      </dsp:nvSpPr>
      <dsp:spPr>
        <a:xfrm rot="12856">
          <a:off x="4875752" y="4103164"/>
          <a:ext cx="256944" cy="14567"/>
        </a:xfrm>
        <a:custGeom>
          <a:avLst/>
          <a:gdLst/>
          <a:ahLst/>
          <a:cxnLst/>
          <a:rect l="0" t="0" r="0" b="0"/>
          <a:pathLst>
            <a:path>
              <a:moveTo>
                <a:pt x="0" y="7283"/>
              </a:moveTo>
              <a:lnTo>
                <a:pt x="256944" y="7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997801" y="4104025"/>
        <a:ext cx="12847" cy="12847"/>
      </dsp:txXfrm>
    </dsp:sp>
    <dsp:sp modelId="{2B59B572-7980-45F6-AAFB-D1F933B56D7A}">
      <dsp:nvSpPr>
        <dsp:cNvPr id="0" name=""/>
        <dsp:cNvSpPr/>
      </dsp:nvSpPr>
      <dsp:spPr>
        <a:xfrm>
          <a:off x="5132696" y="3894515"/>
          <a:ext cx="5734111" cy="432826"/>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zh-CN" sz="1400" kern="1200" dirty="0">
              <a:ea typeface="方正黑体简体" panose="02010601030101010101"/>
            </a:rPr>
            <a:t>企业生产经营场地入口的实地照片</a:t>
          </a:r>
          <a:r>
            <a:rPr lang="zh-CN" altLang="zh-CN" sz="1400" kern="1200" dirty="0">
              <a:solidFill>
                <a:srgbClr val="FFC000"/>
              </a:solidFill>
              <a:ea typeface="方正黑体简体" panose="02010601030101010101"/>
            </a:rPr>
            <a:t>（需有企业名称的挂牌）</a:t>
          </a:r>
          <a:r>
            <a:rPr lang="zh-CN" altLang="zh-CN" sz="1400" kern="1200" dirty="0">
              <a:ea typeface="方正黑体简体" panose="02010601030101010101"/>
            </a:rPr>
            <a:t>生产加工现场的设备照片</a:t>
          </a:r>
          <a:endParaRPr lang="zh-CN" altLang="en-US" sz="1400" kern="1200" dirty="0">
            <a:ea typeface="方正黑体简体" panose="02010601030101010101"/>
          </a:endParaRPr>
        </a:p>
      </dsp:txBody>
      <dsp:txXfrm>
        <a:off x="5145373" y="3907192"/>
        <a:ext cx="5708757" cy="407472"/>
      </dsp:txXfrm>
    </dsp:sp>
    <dsp:sp modelId="{576370B8-61CF-47B0-B8C4-9880794E16A7}">
      <dsp:nvSpPr>
        <dsp:cNvPr id="0" name=""/>
        <dsp:cNvSpPr/>
      </dsp:nvSpPr>
      <dsp:spPr>
        <a:xfrm rot="4514929">
          <a:off x="1268444" y="3806531"/>
          <a:ext cx="1725513" cy="14567"/>
        </a:xfrm>
        <a:custGeom>
          <a:avLst/>
          <a:gdLst/>
          <a:ahLst/>
          <a:cxnLst/>
          <a:rect l="0" t="0" r="0" b="0"/>
          <a:pathLst>
            <a:path>
              <a:moveTo>
                <a:pt x="0" y="7283"/>
              </a:moveTo>
              <a:lnTo>
                <a:pt x="1725513" y="7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CN" altLang="en-US" sz="600" kern="1200"/>
        </a:p>
      </dsp:txBody>
      <dsp:txXfrm>
        <a:off x="2088062" y="3770677"/>
        <a:ext cx="86275" cy="86275"/>
      </dsp:txXfrm>
    </dsp:sp>
    <dsp:sp modelId="{EF466FD5-8D57-4EDF-86E6-A6F10BD101D5}">
      <dsp:nvSpPr>
        <dsp:cNvPr id="0" name=""/>
        <dsp:cNvSpPr/>
      </dsp:nvSpPr>
      <dsp:spPr>
        <a:xfrm>
          <a:off x="2350877" y="4431722"/>
          <a:ext cx="2506403" cy="432826"/>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70000"/>
            </a:lnSpc>
            <a:spcBef>
              <a:spcPct val="0"/>
            </a:spcBef>
            <a:spcAft>
              <a:spcPct val="35000"/>
            </a:spcAft>
          </a:pPr>
          <a:r>
            <a:rPr lang="zh-CN" altLang="en-US" sz="1200" kern="1200" dirty="0">
              <a:ea typeface="方正黑体简体" panose="02010601030101010101"/>
            </a:rPr>
            <a:t>批复文件  </a:t>
          </a:r>
          <a:r>
            <a:rPr lang="zh-CN" altLang="en-US" sz="1200" kern="1200" dirty="0">
              <a:solidFill>
                <a:srgbClr val="FFC000"/>
              </a:solidFill>
              <a:ea typeface="方正黑体简体" panose="02010601030101010101"/>
            </a:rPr>
            <a:t>限</a:t>
          </a:r>
          <a:r>
            <a:rPr lang="zh-CN" altLang="zh-CN" sz="1200" kern="1200" dirty="0">
              <a:solidFill>
                <a:srgbClr val="FFC000"/>
              </a:solidFill>
              <a:ea typeface="方正黑体简体" panose="02010601030101010101"/>
            </a:rPr>
            <a:t>新开业（投产）单位</a:t>
          </a:r>
          <a:endParaRPr lang="zh-CN" altLang="en-US" sz="1200" kern="1200" dirty="0">
            <a:ea typeface="方正黑体简体" panose="02010601030101010101"/>
          </a:endParaRPr>
        </a:p>
      </dsp:txBody>
      <dsp:txXfrm>
        <a:off x="2363554" y="4444399"/>
        <a:ext cx="2481049" cy="407472"/>
      </dsp:txXfrm>
    </dsp:sp>
    <dsp:sp modelId="{F63733B6-82AB-4F27-ABFB-8E9007739FC5}">
      <dsp:nvSpPr>
        <dsp:cNvPr id="0" name=""/>
        <dsp:cNvSpPr/>
      </dsp:nvSpPr>
      <dsp:spPr>
        <a:xfrm rot="98338">
          <a:off x="4857226" y="4644615"/>
          <a:ext cx="263162" cy="14567"/>
        </a:xfrm>
        <a:custGeom>
          <a:avLst/>
          <a:gdLst/>
          <a:ahLst/>
          <a:cxnLst/>
          <a:rect l="0" t="0" r="0" b="0"/>
          <a:pathLst>
            <a:path>
              <a:moveTo>
                <a:pt x="0" y="7283"/>
              </a:moveTo>
              <a:lnTo>
                <a:pt x="263162" y="7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982228" y="4645320"/>
        <a:ext cx="13158" cy="13158"/>
      </dsp:txXfrm>
    </dsp:sp>
    <dsp:sp modelId="{BCEF3298-08F1-40EC-BB2A-090EF531A7D7}">
      <dsp:nvSpPr>
        <dsp:cNvPr id="0" name=""/>
        <dsp:cNvSpPr/>
      </dsp:nvSpPr>
      <dsp:spPr>
        <a:xfrm>
          <a:off x="5120335" y="4404762"/>
          <a:ext cx="5750593" cy="501801"/>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70000"/>
            </a:lnSpc>
            <a:spcBef>
              <a:spcPct val="0"/>
            </a:spcBef>
            <a:spcAft>
              <a:spcPct val="35000"/>
            </a:spcAft>
          </a:pPr>
          <a:r>
            <a:rPr lang="zh-CN" altLang="zh-CN" sz="1600" kern="1200" dirty="0">
              <a:solidFill>
                <a:srgbClr val="FFC000"/>
              </a:solidFill>
              <a:ea typeface="方正黑体简体" panose="02010601030101010101"/>
            </a:rPr>
            <a:t>新开业（投产）单位</a:t>
          </a:r>
          <a:r>
            <a:rPr lang="zh-CN" altLang="zh-CN" sz="1600" kern="1200" dirty="0">
              <a:ea typeface="方正黑体简体" panose="02010601030101010101"/>
            </a:rPr>
            <a:t>还需提供发展改革委（经信委或</a:t>
          </a:r>
          <a:r>
            <a:rPr lang="zh-CN" altLang="en-US" sz="1600" kern="1200" dirty="0">
              <a:ea typeface="方正黑体简体" panose="02010601030101010101"/>
            </a:rPr>
            <a:t>工信厅</a:t>
          </a:r>
          <a:r>
            <a:rPr lang="zh-CN" altLang="zh-CN" sz="1600" kern="1200" dirty="0">
              <a:ea typeface="方正黑体简体" panose="02010601030101010101"/>
            </a:rPr>
            <a:t>）对建设项目的批复（或备案）文件复印件</a:t>
          </a:r>
          <a:endParaRPr lang="zh-CN" altLang="en-US" sz="1600" kern="1200" dirty="0">
            <a:ea typeface="方正黑体简体" panose="02010601030101010101"/>
          </a:endParaRPr>
        </a:p>
      </dsp:txBody>
      <dsp:txXfrm>
        <a:off x="5135032" y="4419459"/>
        <a:ext cx="5721199" cy="4724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E6F9F-AAAA-48C9-AA91-A27C635FEE5D}">
      <dsp:nvSpPr>
        <dsp:cNvPr id="0" name=""/>
        <dsp:cNvSpPr/>
      </dsp:nvSpPr>
      <dsp:spPr>
        <a:xfrm>
          <a:off x="6677244" y="0"/>
          <a:ext cx="4085494"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报送要求</a:t>
          </a:r>
        </a:p>
      </dsp:txBody>
      <dsp:txXfrm>
        <a:off x="6677244" y="0"/>
        <a:ext cx="4085494" cy="1566789"/>
      </dsp:txXfrm>
    </dsp:sp>
    <dsp:sp modelId="{B406BF88-3EF6-4CCA-B5B5-2F637B84B9AA}">
      <dsp:nvSpPr>
        <dsp:cNvPr id="0" name=""/>
        <dsp:cNvSpPr/>
      </dsp:nvSpPr>
      <dsp:spPr>
        <a:xfrm>
          <a:off x="3149279" y="0"/>
          <a:ext cx="3407558"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材料类型</a:t>
          </a:r>
        </a:p>
      </dsp:txBody>
      <dsp:txXfrm>
        <a:off x="3149279" y="0"/>
        <a:ext cx="3407558" cy="1566789"/>
      </dsp:txXfrm>
    </dsp:sp>
    <dsp:sp modelId="{3BDAA9E7-E7C1-4687-9C04-3403CC510024}">
      <dsp:nvSpPr>
        <dsp:cNvPr id="0" name=""/>
        <dsp:cNvSpPr/>
      </dsp:nvSpPr>
      <dsp:spPr>
        <a:xfrm>
          <a:off x="3989" y="0"/>
          <a:ext cx="3067624"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专业</a:t>
          </a:r>
        </a:p>
      </dsp:txBody>
      <dsp:txXfrm>
        <a:off x="3989" y="0"/>
        <a:ext cx="3067624" cy="1566789"/>
      </dsp:txXfrm>
    </dsp:sp>
    <dsp:sp modelId="{DD5678C6-1EED-4851-B36C-A1A9444A6166}">
      <dsp:nvSpPr>
        <dsp:cNvPr id="0" name=""/>
        <dsp:cNvSpPr/>
      </dsp:nvSpPr>
      <dsp:spPr>
        <a:xfrm>
          <a:off x="114091" y="1474933"/>
          <a:ext cx="2821128" cy="2022849"/>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ts val="0"/>
            </a:spcAft>
          </a:pPr>
          <a:r>
            <a:rPr lang="zh-CN" altLang="en-US" sz="2400" kern="1200" dirty="0">
              <a:ea typeface="方正黑体简体" panose="02010601030101010101"/>
            </a:rPr>
            <a:t>批发和零售业</a:t>
          </a:r>
          <a:endParaRPr lang="en-US" altLang="zh-CN" sz="2400" kern="1200" dirty="0">
            <a:ea typeface="方正黑体简体" panose="02010601030101010101"/>
          </a:endParaRPr>
        </a:p>
        <a:p>
          <a:pPr lvl="0" algn="ctr" defTabSz="1066800">
            <a:lnSpc>
              <a:spcPct val="90000"/>
            </a:lnSpc>
            <a:spcBef>
              <a:spcPct val="0"/>
            </a:spcBef>
            <a:spcAft>
              <a:spcPts val="0"/>
            </a:spcAft>
          </a:pPr>
          <a:r>
            <a:rPr lang="zh-CN" altLang="en-US" sz="2400" kern="1200" dirty="0">
              <a:ea typeface="方正黑体简体" panose="02010601030101010101"/>
            </a:rPr>
            <a:t>住宿和餐饮业</a:t>
          </a:r>
          <a:endParaRPr lang="en-US" altLang="zh-CN" sz="2400" kern="1200" dirty="0">
            <a:ea typeface="方正黑体简体" panose="02010601030101010101"/>
          </a:endParaRPr>
        </a:p>
        <a:p>
          <a:pPr lvl="0" algn="ctr" defTabSz="1066800">
            <a:lnSpc>
              <a:spcPct val="90000"/>
            </a:lnSpc>
            <a:spcBef>
              <a:spcPct val="0"/>
            </a:spcBef>
            <a:spcAft>
              <a:spcPts val="0"/>
            </a:spcAft>
          </a:pPr>
          <a:r>
            <a:rPr lang="zh-CN" altLang="en-US" sz="2400" kern="1200" dirty="0">
              <a:solidFill>
                <a:srgbClr val="FFC000"/>
              </a:solidFill>
              <a:ea typeface="方正黑体简体" panose="02010601030101010101"/>
            </a:rPr>
            <a:t>法人单位</a:t>
          </a:r>
        </a:p>
      </dsp:txBody>
      <dsp:txXfrm>
        <a:off x="173338" y="1534180"/>
        <a:ext cx="2702634" cy="1904355"/>
      </dsp:txXfrm>
    </dsp:sp>
    <dsp:sp modelId="{EB3E92C7-5E07-43CB-86D8-24EDB569C4F7}">
      <dsp:nvSpPr>
        <dsp:cNvPr id="0" name=""/>
        <dsp:cNvSpPr/>
      </dsp:nvSpPr>
      <dsp:spPr>
        <a:xfrm rot="17508433">
          <a:off x="2583816" y="1957971"/>
          <a:ext cx="1118204" cy="18588"/>
        </a:xfrm>
        <a:custGeom>
          <a:avLst/>
          <a:gdLst/>
          <a:ahLst/>
          <a:cxnLst/>
          <a:rect l="0" t="0" r="0" b="0"/>
          <a:pathLst>
            <a:path>
              <a:moveTo>
                <a:pt x="0" y="9294"/>
              </a:moveTo>
              <a:lnTo>
                <a:pt x="1118204" y="92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583816" y="1939310"/>
        <a:ext cx="1118204" cy="55910"/>
      </dsp:txXfrm>
    </dsp:sp>
    <dsp:sp modelId="{0BEBD3CA-98DB-42F7-8B3B-C8ED487F206A}">
      <dsp:nvSpPr>
        <dsp:cNvPr id="0" name=""/>
        <dsp:cNvSpPr/>
      </dsp:nvSpPr>
      <dsp:spPr>
        <a:xfrm>
          <a:off x="3350616" y="1178499"/>
          <a:ext cx="3107760" cy="539348"/>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共性材料</a:t>
          </a:r>
        </a:p>
      </dsp:txBody>
      <dsp:txXfrm>
        <a:off x="3366413" y="1194296"/>
        <a:ext cx="3076166" cy="507754"/>
      </dsp:txXfrm>
    </dsp:sp>
    <dsp:sp modelId="{50D403A1-5929-4C9F-98D4-493F10EFCAE9}">
      <dsp:nvSpPr>
        <dsp:cNvPr id="0" name=""/>
        <dsp:cNvSpPr/>
      </dsp:nvSpPr>
      <dsp:spPr>
        <a:xfrm rot="25908">
          <a:off x="6458371" y="1440227"/>
          <a:ext cx="357835" cy="18588"/>
        </a:xfrm>
        <a:custGeom>
          <a:avLst/>
          <a:gdLst/>
          <a:ahLst/>
          <a:cxnLst/>
          <a:rect l="0" t="0" r="0" b="0"/>
          <a:pathLst>
            <a:path>
              <a:moveTo>
                <a:pt x="0" y="9294"/>
              </a:moveTo>
              <a:lnTo>
                <a:pt x="357835" y="92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58371" y="1440576"/>
        <a:ext cx="357835" cy="17891"/>
      </dsp:txXfrm>
    </dsp:sp>
    <dsp:sp modelId="{8849AA26-9A8A-4212-B325-9CDDF7E03B13}">
      <dsp:nvSpPr>
        <dsp:cNvPr id="0" name=""/>
        <dsp:cNvSpPr/>
      </dsp:nvSpPr>
      <dsp:spPr>
        <a:xfrm>
          <a:off x="6816202" y="999845"/>
          <a:ext cx="3855244" cy="902050"/>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en-US" altLang="zh-CN" sz="1400" kern="1200" dirty="0">
              <a:ea typeface="方正黑体简体" panose="02010601030101010101"/>
            </a:rPr>
            <a:t>《</a:t>
          </a:r>
          <a:r>
            <a:rPr lang="zh-CN" altLang="en-US" sz="1400" kern="1200" dirty="0">
              <a:ea typeface="方正黑体简体" panose="02010601030101010101"/>
            </a:rPr>
            <a:t>调查单位年度审核登记表（一）</a:t>
          </a:r>
          <a:r>
            <a:rPr lang="en-US" altLang="zh-CN" sz="1400" kern="1200" dirty="0">
              <a:ea typeface="方正黑体简体" panose="02010601030101010101"/>
            </a:rPr>
            <a:t>》</a:t>
          </a:r>
        </a:p>
        <a:p>
          <a:pPr lvl="0" algn="l" defTabSz="622300">
            <a:lnSpc>
              <a:spcPct val="70000"/>
            </a:lnSpc>
            <a:spcBef>
              <a:spcPct val="0"/>
            </a:spcBef>
            <a:spcAft>
              <a:spcPct val="35000"/>
            </a:spcAft>
          </a:pPr>
          <a:r>
            <a:rPr lang="en-US" altLang="zh-CN" sz="1400" kern="1200" dirty="0">
              <a:ea typeface="方正黑体简体" panose="02010601030101010101"/>
            </a:rPr>
            <a:t>  </a:t>
          </a:r>
          <a:r>
            <a:rPr lang="zh-CN" altLang="en-US" sz="1400" kern="1200" dirty="0">
              <a:ea typeface="方正黑体简体" panose="02010601030101010101"/>
            </a:rPr>
            <a:t>营业执照（证书）复印件</a:t>
          </a:r>
        </a:p>
      </dsp:txBody>
      <dsp:txXfrm>
        <a:off x="6842622" y="1026265"/>
        <a:ext cx="3802404" cy="849210"/>
      </dsp:txXfrm>
    </dsp:sp>
    <dsp:sp modelId="{4C08B5BD-BBBD-46FE-B6F9-9D16C6BDF451}">
      <dsp:nvSpPr>
        <dsp:cNvPr id="0" name=""/>
        <dsp:cNvSpPr/>
      </dsp:nvSpPr>
      <dsp:spPr>
        <a:xfrm rot="20956201">
          <a:off x="2931562" y="2438111"/>
          <a:ext cx="418429" cy="18588"/>
        </a:xfrm>
        <a:custGeom>
          <a:avLst/>
          <a:gdLst/>
          <a:ahLst/>
          <a:cxnLst/>
          <a:rect l="0" t="0" r="0" b="0"/>
          <a:pathLst>
            <a:path>
              <a:moveTo>
                <a:pt x="0" y="9294"/>
              </a:moveTo>
              <a:lnTo>
                <a:pt x="418429" y="92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931562" y="2436945"/>
        <a:ext cx="418429" cy="20921"/>
      </dsp:txXfrm>
    </dsp:sp>
    <dsp:sp modelId="{FA7ACC2D-4173-4BC4-803D-7941C884904F}">
      <dsp:nvSpPr>
        <dsp:cNvPr id="0" name=""/>
        <dsp:cNvSpPr/>
      </dsp:nvSpPr>
      <dsp:spPr>
        <a:xfrm>
          <a:off x="3346333" y="2138780"/>
          <a:ext cx="3116325" cy="539348"/>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kern="1200" dirty="0">
              <a:ea typeface="方正黑体简体" panose="02010601030101010101"/>
            </a:rPr>
            <a:t>《</a:t>
          </a:r>
          <a:r>
            <a:rPr lang="zh-CN" altLang="en-US" sz="1800" kern="1200" dirty="0">
              <a:ea typeface="方正黑体简体" panose="02010601030101010101"/>
            </a:rPr>
            <a:t>利润表</a:t>
          </a:r>
          <a:r>
            <a:rPr lang="en-US" altLang="zh-CN" sz="1800" kern="1200" dirty="0">
              <a:ea typeface="方正黑体简体" panose="02010601030101010101"/>
            </a:rPr>
            <a:t>》</a:t>
          </a:r>
          <a:r>
            <a:rPr lang="zh-CN" altLang="en-US" sz="1800" kern="1200" dirty="0">
              <a:ea typeface="方正黑体简体" panose="02010601030101010101"/>
            </a:rPr>
            <a:t>复印件</a:t>
          </a:r>
        </a:p>
      </dsp:txBody>
      <dsp:txXfrm>
        <a:off x="3362130" y="2154577"/>
        <a:ext cx="3084731" cy="507754"/>
      </dsp:txXfrm>
    </dsp:sp>
    <dsp:sp modelId="{B9747556-AE1B-4C5C-9CF2-7EBD15FDBACF}">
      <dsp:nvSpPr>
        <dsp:cNvPr id="0" name=""/>
        <dsp:cNvSpPr/>
      </dsp:nvSpPr>
      <dsp:spPr>
        <a:xfrm rot="17385">
          <a:off x="6462657" y="2400041"/>
          <a:ext cx="348747" cy="18588"/>
        </a:xfrm>
        <a:custGeom>
          <a:avLst/>
          <a:gdLst/>
          <a:ahLst/>
          <a:cxnLst/>
          <a:rect l="0" t="0" r="0" b="0"/>
          <a:pathLst>
            <a:path>
              <a:moveTo>
                <a:pt x="0" y="9294"/>
              </a:moveTo>
              <a:lnTo>
                <a:pt x="348747" y="92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62657" y="2400617"/>
        <a:ext cx="348747" cy="17437"/>
      </dsp:txXfrm>
    </dsp:sp>
    <dsp:sp modelId="{1B491E28-ABBF-4D00-A6BA-BDD9F3D4E087}">
      <dsp:nvSpPr>
        <dsp:cNvPr id="0" name=""/>
        <dsp:cNvSpPr/>
      </dsp:nvSpPr>
      <dsp:spPr>
        <a:xfrm>
          <a:off x="6811402" y="1989927"/>
          <a:ext cx="3867303" cy="840580"/>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zh-CN" sz="1400" kern="1200" dirty="0">
              <a:ea typeface="方正黑体简体" panose="02010601030101010101"/>
            </a:rPr>
            <a:t>截至申报期</a:t>
          </a:r>
          <a:r>
            <a:rPr lang="zh-CN" altLang="zh-CN" sz="1400" kern="1200" dirty="0">
              <a:solidFill>
                <a:srgbClr val="FFC000"/>
              </a:solidFill>
              <a:ea typeface="方正黑体简体" panose="02010601030101010101"/>
            </a:rPr>
            <a:t>最近</a:t>
          </a:r>
          <a:r>
            <a:rPr lang="en-US" altLang="zh-CN" sz="1400" kern="1200" dirty="0">
              <a:solidFill>
                <a:srgbClr val="FFC000"/>
              </a:solidFill>
              <a:ea typeface="方正黑体简体" panose="02010601030101010101"/>
            </a:rPr>
            <a:t>1</a:t>
          </a:r>
          <a:r>
            <a:rPr lang="zh-CN" altLang="zh-CN" sz="1400" kern="1200" dirty="0">
              <a:solidFill>
                <a:srgbClr val="FFC000"/>
              </a:solidFill>
              <a:ea typeface="方正黑体简体" panose="02010601030101010101"/>
            </a:rPr>
            <a:t>个月加盖单位公章（或财务专用章）</a:t>
          </a:r>
          <a:r>
            <a:rPr lang="zh-CN" altLang="en-US" sz="1400" kern="1200" dirty="0">
              <a:solidFill>
                <a:srgbClr val="FFC000"/>
              </a:solidFill>
              <a:ea typeface="方正黑体简体" panose="02010601030101010101"/>
            </a:rPr>
            <a:t>，若无月度报表则提供最近</a:t>
          </a:r>
          <a:r>
            <a:rPr lang="en-US" altLang="zh-CN" sz="1400" kern="1200" dirty="0">
              <a:solidFill>
                <a:srgbClr val="FFC000"/>
              </a:solidFill>
              <a:ea typeface="方正黑体简体" panose="02010601030101010101"/>
            </a:rPr>
            <a:t>1</a:t>
          </a:r>
          <a:r>
            <a:rPr lang="zh-CN" altLang="en-US" sz="1400" kern="1200" dirty="0">
              <a:solidFill>
                <a:srgbClr val="FFC000"/>
              </a:solidFill>
              <a:ea typeface="方正黑体简体" panose="02010601030101010101"/>
            </a:rPr>
            <a:t>个季度报表</a:t>
          </a:r>
        </a:p>
      </dsp:txBody>
      <dsp:txXfrm>
        <a:off x="6836022" y="2014547"/>
        <a:ext cx="3818063" cy="791340"/>
      </dsp:txXfrm>
    </dsp:sp>
    <dsp:sp modelId="{6F21746D-4D71-4DD7-ACCA-6B66B5803779}">
      <dsp:nvSpPr>
        <dsp:cNvPr id="0" name=""/>
        <dsp:cNvSpPr/>
      </dsp:nvSpPr>
      <dsp:spPr>
        <a:xfrm rot="4109106">
          <a:off x="2579772" y="2999254"/>
          <a:ext cx="1122602" cy="18588"/>
        </a:xfrm>
        <a:custGeom>
          <a:avLst/>
          <a:gdLst/>
          <a:ahLst/>
          <a:cxnLst/>
          <a:rect l="0" t="0" r="0" b="0"/>
          <a:pathLst>
            <a:path>
              <a:moveTo>
                <a:pt x="0" y="9294"/>
              </a:moveTo>
              <a:lnTo>
                <a:pt x="1122602" y="92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579772" y="2980483"/>
        <a:ext cx="1122602" cy="56130"/>
      </dsp:txXfrm>
    </dsp:sp>
    <dsp:sp modelId="{0A61DB44-F345-42BF-A00D-7C0C266FFCA1}">
      <dsp:nvSpPr>
        <dsp:cNvPr id="0" name=""/>
        <dsp:cNvSpPr/>
      </dsp:nvSpPr>
      <dsp:spPr>
        <a:xfrm>
          <a:off x="3346927" y="3261065"/>
          <a:ext cx="3115138" cy="539348"/>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kern="1200" dirty="0">
              <a:ea typeface="方正黑体简体" panose="02010601030101010101"/>
            </a:rPr>
            <a:t>《</a:t>
          </a:r>
          <a:r>
            <a:rPr lang="zh-CN" altLang="en-US" sz="1800" kern="1200" dirty="0">
              <a:ea typeface="方正黑体简体" panose="02010601030101010101"/>
            </a:rPr>
            <a:t>增值税纳税申报表</a:t>
          </a:r>
          <a:r>
            <a:rPr lang="en-US" altLang="zh-CN" sz="1800" kern="1200" dirty="0">
              <a:ea typeface="方正黑体简体" panose="02010601030101010101"/>
            </a:rPr>
            <a:t>》</a:t>
          </a:r>
          <a:endParaRPr lang="zh-CN" altLang="en-US" sz="1800" kern="1200" dirty="0">
            <a:ea typeface="方正黑体简体" panose="02010601030101010101"/>
          </a:endParaRPr>
        </a:p>
      </dsp:txBody>
      <dsp:txXfrm>
        <a:off x="3362724" y="3276862"/>
        <a:ext cx="3083544" cy="507754"/>
      </dsp:txXfrm>
    </dsp:sp>
    <dsp:sp modelId="{E52E7A38-B012-49A9-AF09-A4EC9EA27B43}">
      <dsp:nvSpPr>
        <dsp:cNvPr id="0" name=""/>
        <dsp:cNvSpPr/>
      </dsp:nvSpPr>
      <dsp:spPr>
        <a:xfrm rot="21599890">
          <a:off x="6462065" y="3521439"/>
          <a:ext cx="335852" cy="18588"/>
        </a:xfrm>
        <a:custGeom>
          <a:avLst/>
          <a:gdLst/>
          <a:ahLst/>
          <a:cxnLst/>
          <a:rect l="0" t="0" r="0" b="0"/>
          <a:pathLst>
            <a:path>
              <a:moveTo>
                <a:pt x="0" y="9294"/>
              </a:moveTo>
              <a:lnTo>
                <a:pt x="335852" y="92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62065" y="3522337"/>
        <a:ext cx="335852" cy="16792"/>
      </dsp:txXfrm>
    </dsp:sp>
    <dsp:sp modelId="{CC380F52-596C-4562-AB0E-B6233F46DE50}">
      <dsp:nvSpPr>
        <dsp:cNvPr id="0" name=""/>
        <dsp:cNvSpPr/>
      </dsp:nvSpPr>
      <dsp:spPr>
        <a:xfrm>
          <a:off x="6797918" y="2907576"/>
          <a:ext cx="3867303" cy="1246305"/>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zh-CN" sz="1400" kern="1200" dirty="0">
              <a:ea typeface="方正黑体简体" panose="02010601030101010101"/>
            </a:rPr>
            <a:t>加盖税务部门</a:t>
          </a:r>
          <a:r>
            <a:rPr lang="zh-CN" altLang="zh-CN" sz="1400" kern="1200" dirty="0">
              <a:solidFill>
                <a:srgbClr val="FFC000"/>
              </a:solidFill>
              <a:ea typeface="方正黑体简体" panose="02010601030101010101"/>
            </a:rPr>
            <a:t>和</a:t>
          </a:r>
          <a:r>
            <a:rPr lang="zh-CN" altLang="zh-CN" sz="1400" kern="1200" dirty="0">
              <a:ea typeface="方正黑体简体" panose="02010601030101010101"/>
            </a:rPr>
            <a:t>单位公章</a:t>
          </a:r>
          <a:endParaRPr lang="en-US" altLang="zh-CN" sz="1400" kern="1200" dirty="0">
            <a:ea typeface="方正黑体简体" panose="02010601030101010101"/>
          </a:endParaRPr>
        </a:p>
        <a:p>
          <a:pPr lvl="0" algn="l" defTabSz="622300">
            <a:lnSpc>
              <a:spcPct val="70000"/>
            </a:lnSpc>
            <a:spcBef>
              <a:spcPct val="0"/>
            </a:spcBef>
            <a:spcAft>
              <a:spcPct val="35000"/>
            </a:spcAft>
          </a:pPr>
          <a:r>
            <a:rPr lang="zh-CN" altLang="en-US" sz="1400" kern="1200" dirty="0">
              <a:ea typeface="方正黑体简体" panose="02010601030101010101"/>
            </a:rPr>
            <a:t>或税务网上申报系统查询</a:t>
          </a:r>
          <a:r>
            <a:rPr lang="zh-CN" altLang="en-US" sz="1400" kern="1200" dirty="0">
              <a:solidFill>
                <a:srgbClr val="FFC000"/>
              </a:solidFill>
              <a:ea typeface="方正黑体简体" panose="02010601030101010101"/>
            </a:rPr>
            <a:t>的整屏截图（带查询页面的完整表）并加盖单位公章</a:t>
          </a:r>
        </a:p>
      </dsp:txBody>
      <dsp:txXfrm>
        <a:off x="6834421" y="2944079"/>
        <a:ext cx="3794297" cy="11732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E6F9F-AAAA-48C9-AA91-A27C635FEE5D}">
      <dsp:nvSpPr>
        <dsp:cNvPr id="0" name=""/>
        <dsp:cNvSpPr/>
      </dsp:nvSpPr>
      <dsp:spPr>
        <a:xfrm>
          <a:off x="6651317" y="0"/>
          <a:ext cx="4086309"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报送要求</a:t>
          </a:r>
        </a:p>
      </dsp:txBody>
      <dsp:txXfrm>
        <a:off x="6651317" y="0"/>
        <a:ext cx="4086309" cy="1566789"/>
      </dsp:txXfrm>
    </dsp:sp>
    <dsp:sp modelId="{B406BF88-3EF6-4CCA-B5B5-2F637B84B9AA}">
      <dsp:nvSpPr>
        <dsp:cNvPr id="0" name=""/>
        <dsp:cNvSpPr/>
      </dsp:nvSpPr>
      <dsp:spPr>
        <a:xfrm>
          <a:off x="3148810" y="0"/>
          <a:ext cx="3408238"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材料类型</a:t>
          </a:r>
        </a:p>
      </dsp:txBody>
      <dsp:txXfrm>
        <a:off x="3148810" y="0"/>
        <a:ext cx="3408238" cy="1566789"/>
      </dsp:txXfrm>
    </dsp:sp>
    <dsp:sp modelId="{3BDAA9E7-E7C1-4687-9C04-3403CC510024}">
      <dsp:nvSpPr>
        <dsp:cNvPr id="0" name=""/>
        <dsp:cNvSpPr/>
      </dsp:nvSpPr>
      <dsp:spPr>
        <a:xfrm>
          <a:off x="2680" y="0"/>
          <a:ext cx="3068236"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专业</a:t>
          </a:r>
        </a:p>
      </dsp:txBody>
      <dsp:txXfrm>
        <a:off x="2680" y="0"/>
        <a:ext cx="3068236" cy="1566789"/>
      </dsp:txXfrm>
    </dsp:sp>
    <dsp:sp modelId="{DD5678C6-1EED-4851-B36C-A1A9444A6166}">
      <dsp:nvSpPr>
        <dsp:cNvPr id="0" name=""/>
        <dsp:cNvSpPr/>
      </dsp:nvSpPr>
      <dsp:spPr>
        <a:xfrm>
          <a:off x="116736" y="1393571"/>
          <a:ext cx="2824463" cy="1234322"/>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ts val="0"/>
            </a:spcAft>
          </a:pPr>
          <a:r>
            <a:rPr lang="zh-CN" altLang="en-US" sz="1800" kern="1200" dirty="0">
              <a:solidFill>
                <a:prstClr val="white"/>
              </a:solidFill>
              <a:latin typeface="方正黑体简体" panose="02010601030101010101" pitchFamily="2" charset="-122"/>
              <a:ea typeface="方正黑体简体" panose="02010601030101010101" pitchFamily="2" charset="-122"/>
              <a:cs typeface="+mn-ea"/>
              <a:sym typeface="+mn-lt"/>
            </a:rPr>
            <a:t>批发和零售业</a:t>
          </a:r>
          <a:endParaRPr lang="en-US" altLang="zh-CN" sz="1800" kern="1200" dirty="0">
            <a:solidFill>
              <a:prstClr val="white"/>
            </a:solidFill>
            <a:latin typeface="方正黑体简体" panose="02010601030101010101" pitchFamily="2" charset="-122"/>
            <a:ea typeface="方正黑体简体" panose="02010601030101010101" pitchFamily="2" charset="-122"/>
            <a:cs typeface="+mn-ea"/>
            <a:sym typeface="+mn-lt"/>
          </a:endParaRPr>
        </a:p>
        <a:p>
          <a:pPr lvl="0" algn="ctr" defTabSz="800100">
            <a:lnSpc>
              <a:spcPct val="90000"/>
            </a:lnSpc>
            <a:spcBef>
              <a:spcPct val="0"/>
            </a:spcBef>
            <a:spcAft>
              <a:spcPts val="0"/>
            </a:spcAft>
          </a:pPr>
          <a:r>
            <a:rPr lang="zh-CN" altLang="en-US" sz="1800" kern="1200" dirty="0">
              <a:solidFill>
                <a:prstClr val="white"/>
              </a:solidFill>
              <a:latin typeface="方正黑体简体" panose="02010601030101010101" pitchFamily="2" charset="-122"/>
              <a:ea typeface="方正黑体简体" panose="02010601030101010101" pitchFamily="2" charset="-122"/>
              <a:cs typeface="+mn-ea"/>
              <a:sym typeface="+mn-lt"/>
            </a:rPr>
            <a:t>产业活动单位</a:t>
          </a:r>
          <a:endParaRPr lang="en-US" altLang="zh-CN" sz="1800" kern="1200" dirty="0">
            <a:solidFill>
              <a:prstClr val="white"/>
            </a:solidFill>
            <a:latin typeface="方正黑体简体" panose="02010601030101010101" pitchFamily="2" charset="-122"/>
            <a:ea typeface="方正黑体简体" panose="02010601030101010101" pitchFamily="2" charset="-122"/>
            <a:cs typeface="+mn-ea"/>
            <a:sym typeface="+mn-lt"/>
          </a:endParaRPr>
        </a:p>
        <a:p>
          <a:pPr lvl="0" algn="ctr" defTabSz="800100">
            <a:lnSpc>
              <a:spcPct val="90000"/>
            </a:lnSpc>
            <a:spcBef>
              <a:spcPct val="0"/>
            </a:spcBef>
            <a:spcAft>
              <a:spcPts val="0"/>
            </a:spcAft>
          </a:pPr>
          <a:r>
            <a:rPr lang="zh-CN" altLang="en-US" sz="1200" kern="1200" dirty="0">
              <a:solidFill>
                <a:srgbClr val="FFC000"/>
              </a:solidFill>
              <a:latin typeface="方正黑体简体" panose="02010601030101010101" pitchFamily="2" charset="-122"/>
              <a:ea typeface="方正黑体简体" panose="02010601030101010101" pitchFamily="2" charset="-122"/>
              <a:cs typeface="+mn-ea"/>
              <a:sym typeface="+mn-lt"/>
            </a:rPr>
            <a:t>非批发和零售业法人单位附营的</a:t>
          </a:r>
          <a:endParaRPr lang="en-US" altLang="zh-CN" sz="1200" kern="1200" dirty="0">
            <a:solidFill>
              <a:srgbClr val="FFC000"/>
            </a:solidFill>
            <a:latin typeface="方正黑体简体" panose="02010601030101010101" pitchFamily="2" charset="-122"/>
            <a:ea typeface="方正黑体简体" panose="02010601030101010101" pitchFamily="2" charset="-122"/>
            <a:cs typeface="+mn-ea"/>
            <a:sym typeface="+mn-lt"/>
          </a:endParaRPr>
        </a:p>
        <a:p>
          <a:pPr lvl="0" algn="ctr" defTabSz="800100">
            <a:lnSpc>
              <a:spcPct val="90000"/>
            </a:lnSpc>
            <a:spcBef>
              <a:spcPct val="0"/>
            </a:spcBef>
            <a:spcAft>
              <a:spcPts val="0"/>
            </a:spcAft>
          </a:pPr>
          <a:r>
            <a:rPr lang="zh-CN" altLang="en-US" sz="1200" kern="1200" dirty="0">
              <a:solidFill>
                <a:srgbClr val="FFC000"/>
              </a:solidFill>
              <a:latin typeface="方正黑体简体" panose="02010601030101010101" pitchFamily="2" charset="-122"/>
              <a:ea typeface="方正黑体简体" panose="02010601030101010101" pitchFamily="2" charset="-122"/>
              <a:cs typeface="+mn-ea"/>
              <a:sym typeface="+mn-lt"/>
            </a:rPr>
            <a:t>限额以上批发和零售业产业活动单位</a:t>
          </a:r>
          <a:endParaRPr lang="zh-CN" altLang="en-US" sz="1200" kern="1200" dirty="0">
            <a:solidFill>
              <a:srgbClr val="FFC000"/>
            </a:solidFill>
            <a:ea typeface="方正黑体简体" panose="02010601030101010101"/>
          </a:endParaRPr>
        </a:p>
      </dsp:txBody>
      <dsp:txXfrm>
        <a:off x="152888" y="1429723"/>
        <a:ext cx="2752159" cy="1162018"/>
      </dsp:txXfrm>
    </dsp:sp>
    <dsp:sp modelId="{EB3E92C7-5E07-43CB-86D8-24EDB569C4F7}">
      <dsp:nvSpPr>
        <dsp:cNvPr id="0" name=""/>
        <dsp:cNvSpPr/>
      </dsp:nvSpPr>
      <dsp:spPr>
        <a:xfrm rot="21532074">
          <a:off x="2941159" y="1997355"/>
          <a:ext cx="412144" cy="18610"/>
        </a:xfrm>
        <a:custGeom>
          <a:avLst/>
          <a:gdLst/>
          <a:ahLst/>
          <a:cxnLst/>
          <a:rect l="0" t="0" r="0" b="0"/>
          <a:pathLst>
            <a:path>
              <a:moveTo>
                <a:pt x="0" y="9305"/>
              </a:moveTo>
              <a:lnTo>
                <a:pt x="412144" y="93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941159" y="1996357"/>
        <a:ext cx="412144" cy="20607"/>
      </dsp:txXfrm>
    </dsp:sp>
    <dsp:sp modelId="{0BEBD3CA-98DB-42F7-8B3B-C8ED487F206A}">
      <dsp:nvSpPr>
        <dsp:cNvPr id="0" name=""/>
        <dsp:cNvSpPr/>
      </dsp:nvSpPr>
      <dsp:spPr>
        <a:xfrm>
          <a:off x="3353263" y="1377731"/>
          <a:ext cx="3111433" cy="1249717"/>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en-US" altLang="zh-CN" sz="1400" kern="1200" dirty="0">
              <a:solidFill>
                <a:prstClr val="white"/>
              </a:solidFill>
              <a:latin typeface="方正黑体简体" panose="02010601030101010101" pitchFamily="2" charset="-122"/>
              <a:ea typeface="方正黑体简体" panose="02010601030101010101" pitchFamily="2" charset="-122"/>
              <a:cs typeface="+mn-ea"/>
              <a:sym typeface="+mn-lt"/>
            </a:rPr>
            <a:t>《</a:t>
          </a:r>
          <a:r>
            <a:rPr lang="zh-CN" altLang="en-US" sz="1400" kern="1200" dirty="0">
              <a:solidFill>
                <a:prstClr val="white"/>
              </a:solidFill>
              <a:latin typeface="方正黑体简体" panose="02010601030101010101" pitchFamily="2" charset="-122"/>
              <a:ea typeface="方正黑体简体" panose="02010601030101010101" pitchFamily="2" charset="-122"/>
              <a:cs typeface="+mn-ea"/>
              <a:sym typeface="+mn-lt"/>
            </a:rPr>
            <a:t>批发和零售业产业活动单位（个体经营户）商品销售和库存</a:t>
          </a:r>
          <a:r>
            <a:rPr lang="en-US" altLang="zh-CN" sz="1400" kern="1200" dirty="0">
              <a:solidFill>
                <a:prstClr val="white"/>
              </a:solidFill>
              <a:latin typeface="方正黑体简体" panose="02010601030101010101" pitchFamily="2" charset="-122"/>
              <a:ea typeface="方正黑体简体" panose="02010601030101010101" pitchFamily="2" charset="-122"/>
              <a:cs typeface="+mn-ea"/>
              <a:sym typeface="+mn-lt"/>
            </a:rPr>
            <a:t>》</a:t>
          </a:r>
        </a:p>
        <a:p>
          <a:pPr lvl="0" algn="l" defTabSz="622300">
            <a:lnSpc>
              <a:spcPct val="90000"/>
            </a:lnSpc>
            <a:spcBef>
              <a:spcPct val="0"/>
            </a:spcBef>
            <a:spcAft>
              <a:spcPct val="35000"/>
            </a:spcAft>
          </a:pP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a:t>
          </a:r>
          <a:r>
            <a:rPr lang="en-US" altLang="zh-CN" sz="1400" kern="1200" dirty="0">
              <a:solidFill>
                <a:srgbClr val="FFC000"/>
              </a:solidFill>
              <a:latin typeface="方正黑体简体" panose="02010601030101010101" pitchFamily="2" charset="-122"/>
              <a:ea typeface="方正黑体简体" panose="02010601030101010101" pitchFamily="2" charset="-122"/>
              <a:cs typeface="+mn-ea"/>
              <a:sym typeface="+mn-lt"/>
            </a:rPr>
            <a:t>E204-3</a:t>
          </a: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表）</a:t>
          </a:r>
          <a:endParaRPr lang="zh-CN" altLang="en-US" sz="1400" kern="1200" dirty="0">
            <a:ea typeface="方正黑体简体" panose="02010601030101010101"/>
          </a:endParaRPr>
        </a:p>
      </dsp:txBody>
      <dsp:txXfrm>
        <a:off x="3389866" y="1414334"/>
        <a:ext cx="3038227" cy="1176511"/>
      </dsp:txXfrm>
    </dsp:sp>
    <dsp:sp modelId="{50D403A1-5929-4C9F-98D4-493F10EFCAE9}">
      <dsp:nvSpPr>
        <dsp:cNvPr id="0" name=""/>
        <dsp:cNvSpPr/>
      </dsp:nvSpPr>
      <dsp:spPr>
        <a:xfrm rot="21546004">
          <a:off x="6464678" y="1990797"/>
          <a:ext cx="316643" cy="18610"/>
        </a:xfrm>
        <a:custGeom>
          <a:avLst/>
          <a:gdLst/>
          <a:ahLst/>
          <a:cxnLst/>
          <a:rect l="0" t="0" r="0" b="0"/>
          <a:pathLst>
            <a:path>
              <a:moveTo>
                <a:pt x="0" y="9305"/>
              </a:moveTo>
              <a:lnTo>
                <a:pt x="316643" y="930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64678" y="1992187"/>
        <a:ext cx="316643" cy="15832"/>
      </dsp:txXfrm>
    </dsp:sp>
    <dsp:sp modelId="{8849AA26-9A8A-4212-B325-9CDDF7E03B13}">
      <dsp:nvSpPr>
        <dsp:cNvPr id="0" name=""/>
        <dsp:cNvSpPr/>
      </dsp:nvSpPr>
      <dsp:spPr>
        <a:xfrm>
          <a:off x="6781302" y="1369493"/>
          <a:ext cx="3859801" cy="1256245"/>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en-US" sz="1400" kern="1200" dirty="0">
              <a:solidFill>
                <a:prstClr val="white"/>
              </a:solidFill>
              <a:latin typeface="方正黑体简体" panose="02010601030101010101" pitchFamily="2" charset="-122"/>
              <a:ea typeface="方正黑体简体" panose="02010601030101010101" pitchFamily="2" charset="-122"/>
              <a:cs typeface="+mn-ea"/>
              <a:sym typeface="+mn-lt"/>
            </a:rPr>
            <a:t> 最近</a:t>
          </a: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连续</a:t>
          </a:r>
          <a:r>
            <a:rPr lang="en-US" altLang="zh-CN" sz="1400" kern="1200" dirty="0">
              <a:solidFill>
                <a:srgbClr val="FFC000"/>
              </a:solidFill>
              <a:latin typeface="方正黑体简体" panose="02010601030101010101" pitchFamily="2" charset="-122"/>
              <a:ea typeface="方正黑体简体" panose="02010601030101010101" pitchFamily="2" charset="-122"/>
              <a:cs typeface="+mn-ea"/>
              <a:sym typeface="+mn-lt"/>
            </a:rPr>
            <a:t>3</a:t>
          </a: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个月</a:t>
          </a:r>
          <a:endParaRPr lang="zh-CN" altLang="en-US" sz="1400" kern="1200" dirty="0">
            <a:ea typeface="方正黑体简体" panose="02010601030101010101"/>
          </a:endParaRPr>
        </a:p>
      </dsp:txBody>
      <dsp:txXfrm>
        <a:off x="6818096" y="1406287"/>
        <a:ext cx="3786213" cy="11826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E6F9F-AAAA-48C9-AA91-A27C635FEE5D}">
      <dsp:nvSpPr>
        <dsp:cNvPr id="0" name=""/>
        <dsp:cNvSpPr/>
      </dsp:nvSpPr>
      <dsp:spPr>
        <a:xfrm>
          <a:off x="6651317" y="0"/>
          <a:ext cx="4086309"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报送要求</a:t>
          </a:r>
        </a:p>
      </dsp:txBody>
      <dsp:txXfrm>
        <a:off x="6651317" y="0"/>
        <a:ext cx="4086309" cy="1566789"/>
      </dsp:txXfrm>
    </dsp:sp>
    <dsp:sp modelId="{B406BF88-3EF6-4CCA-B5B5-2F637B84B9AA}">
      <dsp:nvSpPr>
        <dsp:cNvPr id="0" name=""/>
        <dsp:cNvSpPr/>
      </dsp:nvSpPr>
      <dsp:spPr>
        <a:xfrm>
          <a:off x="3148810" y="0"/>
          <a:ext cx="3408238"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材料类型</a:t>
          </a:r>
        </a:p>
      </dsp:txBody>
      <dsp:txXfrm>
        <a:off x="3148810" y="0"/>
        <a:ext cx="3408238" cy="1566789"/>
      </dsp:txXfrm>
    </dsp:sp>
    <dsp:sp modelId="{3BDAA9E7-E7C1-4687-9C04-3403CC510024}">
      <dsp:nvSpPr>
        <dsp:cNvPr id="0" name=""/>
        <dsp:cNvSpPr/>
      </dsp:nvSpPr>
      <dsp:spPr>
        <a:xfrm>
          <a:off x="2680" y="0"/>
          <a:ext cx="3068236"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专业</a:t>
          </a:r>
        </a:p>
      </dsp:txBody>
      <dsp:txXfrm>
        <a:off x="2680" y="0"/>
        <a:ext cx="3068236" cy="1566789"/>
      </dsp:txXfrm>
    </dsp:sp>
    <dsp:sp modelId="{DD5678C6-1EED-4851-B36C-A1A9444A6166}">
      <dsp:nvSpPr>
        <dsp:cNvPr id="0" name=""/>
        <dsp:cNvSpPr/>
      </dsp:nvSpPr>
      <dsp:spPr>
        <a:xfrm>
          <a:off x="116736" y="1393571"/>
          <a:ext cx="2824463" cy="1234322"/>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ts val="0"/>
            </a:spcAft>
          </a:pPr>
          <a:r>
            <a:rPr lang="zh-CN" altLang="en-US" sz="1800" kern="1200" dirty="0">
              <a:solidFill>
                <a:prstClr val="white"/>
              </a:solidFill>
              <a:latin typeface="方正黑体简体" panose="02010601030101010101" pitchFamily="2" charset="-122"/>
              <a:ea typeface="方正黑体简体" panose="02010601030101010101" pitchFamily="2" charset="-122"/>
              <a:cs typeface="+mn-ea"/>
              <a:sym typeface="+mn-lt"/>
            </a:rPr>
            <a:t>住宿和餐饮业</a:t>
          </a:r>
          <a:endParaRPr lang="en-US" altLang="zh-CN" sz="1800" kern="1200" dirty="0">
            <a:solidFill>
              <a:prstClr val="white"/>
            </a:solidFill>
            <a:latin typeface="方正黑体简体" panose="02010601030101010101" pitchFamily="2" charset="-122"/>
            <a:ea typeface="方正黑体简体" panose="02010601030101010101" pitchFamily="2" charset="-122"/>
            <a:cs typeface="+mn-ea"/>
            <a:sym typeface="+mn-lt"/>
          </a:endParaRPr>
        </a:p>
        <a:p>
          <a:pPr lvl="0" algn="ctr" defTabSz="800100">
            <a:lnSpc>
              <a:spcPct val="90000"/>
            </a:lnSpc>
            <a:spcBef>
              <a:spcPct val="0"/>
            </a:spcBef>
            <a:spcAft>
              <a:spcPts val="0"/>
            </a:spcAft>
          </a:pPr>
          <a:r>
            <a:rPr lang="zh-CN" altLang="en-US" sz="1800" kern="1200" dirty="0">
              <a:solidFill>
                <a:prstClr val="white"/>
              </a:solidFill>
              <a:latin typeface="方正黑体简体" panose="02010601030101010101" pitchFamily="2" charset="-122"/>
              <a:ea typeface="方正黑体简体" panose="02010601030101010101" pitchFamily="2" charset="-122"/>
              <a:cs typeface="+mn-ea"/>
              <a:sym typeface="+mn-lt"/>
            </a:rPr>
            <a:t>产业活动单位</a:t>
          </a:r>
          <a:endParaRPr lang="en-US" altLang="zh-CN" sz="1800" kern="1200" dirty="0">
            <a:solidFill>
              <a:prstClr val="white"/>
            </a:solidFill>
            <a:latin typeface="方正黑体简体" panose="02010601030101010101" pitchFamily="2" charset="-122"/>
            <a:ea typeface="方正黑体简体" panose="02010601030101010101" pitchFamily="2" charset="-122"/>
            <a:cs typeface="+mn-ea"/>
            <a:sym typeface="+mn-lt"/>
          </a:endParaRPr>
        </a:p>
        <a:p>
          <a:pPr lvl="0" algn="ctr" defTabSz="800100">
            <a:lnSpc>
              <a:spcPct val="90000"/>
            </a:lnSpc>
            <a:spcBef>
              <a:spcPct val="0"/>
            </a:spcBef>
            <a:spcAft>
              <a:spcPts val="0"/>
            </a:spcAft>
          </a:pPr>
          <a:r>
            <a:rPr lang="zh-CN" altLang="en-US" sz="1200" kern="1200" dirty="0">
              <a:solidFill>
                <a:srgbClr val="FFC000"/>
              </a:solidFill>
              <a:latin typeface="方正黑体简体" panose="02010601030101010101" pitchFamily="2" charset="-122"/>
              <a:ea typeface="方正黑体简体" panose="02010601030101010101" pitchFamily="2" charset="-122"/>
              <a:cs typeface="+mn-ea"/>
              <a:sym typeface="+mn-lt"/>
            </a:rPr>
            <a:t>非住宿和餐饮业法人单位附营的</a:t>
          </a:r>
          <a:endParaRPr lang="en-US" altLang="zh-CN" sz="1200" kern="1200" dirty="0">
            <a:solidFill>
              <a:srgbClr val="FFC000"/>
            </a:solidFill>
            <a:latin typeface="方正黑体简体" panose="02010601030101010101" pitchFamily="2" charset="-122"/>
            <a:ea typeface="方正黑体简体" panose="02010601030101010101" pitchFamily="2" charset="-122"/>
            <a:cs typeface="+mn-ea"/>
            <a:sym typeface="+mn-lt"/>
          </a:endParaRPr>
        </a:p>
        <a:p>
          <a:pPr lvl="0" algn="ctr" defTabSz="800100">
            <a:lnSpc>
              <a:spcPct val="90000"/>
            </a:lnSpc>
            <a:spcBef>
              <a:spcPct val="0"/>
            </a:spcBef>
            <a:spcAft>
              <a:spcPts val="0"/>
            </a:spcAft>
          </a:pPr>
          <a:r>
            <a:rPr lang="zh-CN" altLang="en-US" sz="1200" kern="1200" dirty="0">
              <a:solidFill>
                <a:srgbClr val="FFC000"/>
              </a:solidFill>
              <a:latin typeface="方正黑体简体" panose="02010601030101010101" pitchFamily="2" charset="-122"/>
              <a:ea typeface="方正黑体简体" panose="02010601030101010101" pitchFamily="2" charset="-122"/>
              <a:cs typeface="+mn-ea"/>
              <a:sym typeface="+mn-lt"/>
            </a:rPr>
            <a:t>限额以上住宿和餐饮业产业活动单位</a:t>
          </a:r>
          <a:endParaRPr lang="zh-CN" altLang="en-US" sz="1200" kern="1200" dirty="0">
            <a:solidFill>
              <a:srgbClr val="FFC000"/>
            </a:solidFill>
            <a:ea typeface="方正黑体简体" panose="02010601030101010101"/>
          </a:endParaRPr>
        </a:p>
      </dsp:txBody>
      <dsp:txXfrm>
        <a:off x="152888" y="1429723"/>
        <a:ext cx="2752159" cy="1162018"/>
      </dsp:txXfrm>
    </dsp:sp>
    <dsp:sp modelId="{EB3E92C7-5E07-43CB-86D8-24EDB569C4F7}">
      <dsp:nvSpPr>
        <dsp:cNvPr id="0" name=""/>
        <dsp:cNvSpPr/>
      </dsp:nvSpPr>
      <dsp:spPr>
        <a:xfrm rot="21532074">
          <a:off x="2941159" y="1997355"/>
          <a:ext cx="412144" cy="18610"/>
        </a:xfrm>
        <a:custGeom>
          <a:avLst/>
          <a:gdLst/>
          <a:ahLst/>
          <a:cxnLst/>
          <a:rect l="0" t="0" r="0" b="0"/>
          <a:pathLst>
            <a:path>
              <a:moveTo>
                <a:pt x="0" y="9305"/>
              </a:moveTo>
              <a:lnTo>
                <a:pt x="412144" y="930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941159" y="1996357"/>
        <a:ext cx="412144" cy="20607"/>
      </dsp:txXfrm>
    </dsp:sp>
    <dsp:sp modelId="{0BEBD3CA-98DB-42F7-8B3B-C8ED487F206A}">
      <dsp:nvSpPr>
        <dsp:cNvPr id="0" name=""/>
        <dsp:cNvSpPr/>
      </dsp:nvSpPr>
      <dsp:spPr>
        <a:xfrm>
          <a:off x="3353263" y="1377731"/>
          <a:ext cx="3111433" cy="1249717"/>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en-US" altLang="zh-CN" sz="1400" kern="1200" dirty="0">
              <a:solidFill>
                <a:prstClr val="white"/>
              </a:solidFill>
              <a:latin typeface="方正黑体简体" panose="02010601030101010101" pitchFamily="2" charset="-122"/>
              <a:ea typeface="方正黑体简体" panose="02010601030101010101" pitchFamily="2" charset="-122"/>
              <a:cs typeface="+mn-ea"/>
              <a:sym typeface="+mn-lt"/>
            </a:rPr>
            <a:t>《</a:t>
          </a:r>
          <a:r>
            <a:rPr lang="zh-CN" altLang="en-US" sz="1400" kern="1200" dirty="0">
              <a:solidFill>
                <a:prstClr val="white"/>
              </a:solidFill>
              <a:latin typeface="方正黑体简体" panose="02010601030101010101" pitchFamily="2" charset="-122"/>
              <a:ea typeface="方正黑体简体" panose="02010601030101010101" pitchFamily="2" charset="-122"/>
              <a:cs typeface="+mn-ea"/>
              <a:sym typeface="+mn-lt"/>
            </a:rPr>
            <a:t>住宿和餐饮业产业活动单位（个体经营户）经营情况表</a:t>
          </a:r>
          <a:r>
            <a:rPr lang="en-US" altLang="zh-CN" sz="1400" kern="1200" dirty="0">
              <a:solidFill>
                <a:prstClr val="white"/>
              </a:solidFill>
              <a:latin typeface="方正黑体简体" panose="02010601030101010101" pitchFamily="2" charset="-122"/>
              <a:ea typeface="方正黑体简体" panose="02010601030101010101" pitchFamily="2" charset="-122"/>
              <a:cs typeface="+mn-ea"/>
              <a:sym typeface="+mn-lt"/>
            </a:rPr>
            <a:t>》</a:t>
          </a:r>
        </a:p>
        <a:p>
          <a:pPr lvl="0" algn="l" defTabSz="622300">
            <a:lnSpc>
              <a:spcPct val="90000"/>
            </a:lnSpc>
            <a:spcBef>
              <a:spcPct val="0"/>
            </a:spcBef>
            <a:spcAft>
              <a:spcPct val="35000"/>
            </a:spcAft>
          </a:pP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a:t>
          </a:r>
          <a:r>
            <a:rPr lang="en-US" altLang="zh-CN" sz="1400" kern="1200" dirty="0">
              <a:solidFill>
                <a:srgbClr val="FFC000"/>
              </a:solidFill>
              <a:latin typeface="方正黑体简体" panose="02010601030101010101" pitchFamily="2" charset="-122"/>
              <a:ea typeface="方正黑体简体" panose="02010601030101010101" pitchFamily="2" charset="-122"/>
              <a:cs typeface="+mn-ea"/>
              <a:sym typeface="+mn-lt"/>
            </a:rPr>
            <a:t>S204-3</a:t>
          </a: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表）</a:t>
          </a:r>
          <a:endParaRPr lang="zh-CN" altLang="en-US" sz="1400" kern="1200" dirty="0">
            <a:ea typeface="方正黑体简体" panose="02010601030101010101"/>
          </a:endParaRPr>
        </a:p>
      </dsp:txBody>
      <dsp:txXfrm>
        <a:off x="3389866" y="1414334"/>
        <a:ext cx="3038227" cy="1176511"/>
      </dsp:txXfrm>
    </dsp:sp>
    <dsp:sp modelId="{50D403A1-5929-4C9F-98D4-493F10EFCAE9}">
      <dsp:nvSpPr>
        <dsp:cNvPr id="0" name=""/>
        <dsp:cNvSpPr/>
      </dsp:nvSpPr>
      <dsp:spPr>
        <a:xfrm rot="21546004">
          <a:off x="6464678" y="1990797"/>
          <a:ext cx="316643" cy="18610"/>
        </a:xfrm>
        <a:custGeom>
          <a:avLst/>
          <a:gdLst/>
          <a:ahLst/>
          <a:cxnLst/>
          <a:rect l="0" t="0" r="0" b="0"/>
          <a:pathLst>
            <a:path>
              <a:moveTo>
                <a:pt x="0" y="9305"/>
              </a:moveTo>
              <a:lnTo>
                <a:pt x="316643" y="930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64678" y="1992187"/>
        <a:ext cx="316643" cy="15832"/>
      </dsp:txXfrm>
    </dsp:sp>
    <dsp:sp modelId="{8849AA26-9A8A-4212-B325-9CDDF7E03B13}">
      <dsp:nvSpPr>
        <dsp:cNvPr id="0" name=""/>
        <dsp:cNvSpPr/>
      </dsp:nvSpPr>
      <dsp:spPr>
        <a:xfrm>
          <a:off x="6781302" y="1369493"/>
          <a:ext cx="3859801" cy="1256245"/>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en-US" sz="1400" kern="1200" dirty="0">
              <a:solidFill>
                <a:prstClr val="white"/>
              </a:solidFill>
              <a:latin typeface="方正黑体简体" panose="02010601030101010101" pitchFamily="2" charset="-122"/>
              <a:ea typeface="方正黑体简体" panose="02010601030101010101" pitchFamily="2" charset="-122"/>
              <a:cs typeface="+mn-ea"/>
              <a:sym typeface="+mn-lt"/>
            </a:rPr>
            <a:t> 最近</a:t>
          </a: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连续</a:t>
          </a:r>
          <a:r>
            <a:rPr lang="en-US" altLang="zh-CN" sz="1400" kern="1200" dirty="0">
              <a:solidFill>
                <a:srgbClr val="FFC000"/>
              </a:solidFill>
              <a:latin typeface="方正黑体简体" panose="02010601030101010101" pitchFamily="2" charset="-122"/>
              <a:ea typeface="方正黑体简体" panose="02010601030101010101" pitchFamily="2" charset="-122"/>
              <a:cs typeface="+mn-ea"/>
              <a:sym typeface="+mn-lt"/>
            </a:rPr>
            <a:t>3</a:t>
          </a:r>
          <a:r>
            <a:rPr lang="zh-CN" altLang="en-US" sz="1400" kern="1200" dirty="0">
              <a:solidFill>
                <a:srgbClr val="FFC000"/>
              </a:solidFill>
              <a:latin typeface="方正黑体简体" panose="02010601030101010101" pitchFamily="2" charset="-122"/>
              <a:ea typeface="方正黑体简体" panose="02010601030101010101" pitchFamily="2" charset="-122"/>
              <a:cs typeface="+mn-ea"/>
              <a:sym typeface="+mn-lt"/>
            </a:rPr>
            <a:t>个月</a:t>
          </a:r>
          <a:endParaRPr lang="zh-CN" altLang="en-US" sz="1400" kern="1200" dirty="0">
            <a:ea typeface="方正黑体简体" panose="02010601030101010101"/>
          </a:endParaRPr>
        </a:p>
      </dsp:txBody>
      <dsp:txXfrm>
        <a:off x="6818096" y="1406287"/>
        <a:ext cx="3786213" cy="11826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7E6F9F-AAAA-48C9-AA91-A27C635FEE5D}">
      <dsp:nvSpPr>
        <dsp:cNvPr id="0" name=""/>
        <dsp:cNvSpPr/>
      </dsp:nvSpPr>
      <dsp:spPr>
        <a:xfrm>
          <a:off x="6656479" y="0"/>
          <a:ext cx="4088674"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报送要求</a:t>
          </a:r>
        </a:p>
      </dsp:txBody>
      <dsp:txXfrm>
        <a:off x="6656479" y="0"/>
        <a:ext cx="4088674" cy="1566789"/>
      </dsp:txXfrm>
    </dsp:sp>
    <dsp:sp modelId="{B406BF88-3EF6-4CCA-B5B5-2F637B84B9AA}">
      <dsp:nvSpPr>
        <dsp:cNvPr id="0" name=""/>
        <dsp:cNvSpPr/>
      </dsp:nvSpPr>
      <dsp:spPr>
        <a:xfrm>
          <a:off x="3147449" y="0"/>
          <a:ext cx="3410210"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材料类型</a:t>
          </a:r>
        </a:p>
      </dsp:txBody>
      <dsp:txXfrm>
        <a:off x="3147449" y="0"/>
        <a:ext cx="3410210" cy="1566789"/>
      </dsp:txXfrm>
    </dsp:sp>
    <dsp:sp modelId="{3BDAA9E7-E7C1-4687-9C04-3403CC510024}">
      <dsp:nvSpPr>
        <dsp:cNvPr id="0" name=""/>
        <dsp:cNvSpPr/>
      </dsp:nvSpPr>
      <dsp:spPr>
        <a:xfrm>
          <a:off x="134" y="0"/>
          <a:ext cx="3070012" cy="522263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专业</a:t>
          </a:r>
        </a:p>
      </dsp:txBody>
      <dsp:txXfrm>
        <a:off x="134" y="0"/>
        <a:ext cx="3070012" cy="1566789"/>
      </dsp:txXfrm>
    </dsp:sp>
    <dsp:sp modelId="{DD5678C6-1EED-4851-B36C-A1A9444A6166}">
      <dsp:nvSpPr>
        <dsp:cNvPr id="0" name=""/>
        <dsp:cNvSpPr/>
      </dsp:nvSpPr>
      <dsp:spPr>
        <a:xfrm>
          <a:off x="154065" y="2089091"/>
          <a:ext cx="2817794" cy="1231407"/>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ts val="0"/>
            </a:spcAft>
          </a:pPr>
          <a:r>
            <a:rPr lang="zh-CN" altLang="en-US" sz="2400" kern="1200" dirty="0">
              <a:solidFill>
                <a:schemeClr val="bg1"/>
              </a:solidFill>
              <a:ea typeface="方正黑体简体" panose="02010601030101010101"/>
            </a:rPr>
            <a:t>服务业</a:t>
          </a:r>
          <a:endParaRPr lang="en-US" altLang="zh-CN" sz="2400" kern="1200" dirty="0">
            <a:solidFill>
              <a:schemeClr val="bg1"/>
            </a:solidFill>
            <a:ea typeface="方正黑体简体" panose="02010601030101010101"/>
          </a:endParaRPr>
        </a:p>
      </dsp:txBody>
      <dsp:txXfrm>
        <a:off x="190132" y="2125158"/>
        <a:ext cx="2745660" cy="1159273"/>
      </dsp:txXfrm>
    </dsp:sp>
    <dsp:sp modelId="{EB3E92C7-5E07-43CB-86D8-24EDB569C4F7}">
      <dsp:nvSpPr>
        <dsp:cNvPr id="0" name=""/>
        <dsp:cNvSpPr/>
      </dsp:nvSpPr>
      <dsp:spPr>
        <a:xfrm rot="17238577">
          <a:off x="2482075" y="2029852"/>
          <a:ext cx="1394473" cy="18566"/>
        </a:xfrm>
        <a:custGeom>
          <a:avLst/>
          <a:gdLst/>
          <a:ahLst/>
          <a:cxnLst/>
          <a:rect l="0" t="0" r="0" b="0"/>
          <a:pathLst>
            <a:path>
              <a:moveTo>
                <a:pt x="0" y="9283"/>
              </a:moveTo>
              <a:lnTo>
                <a:pt x="1394473" y="9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482075" y="2004274"/>
        <a:ext cx="1394473" cy="69723"/>
      </dsp:txXfrm>
    </dsp:sp>
    <dsp:sp modelId="{0BEBD3CA-98DB-42F7-8B3B-C8ED487F206A}">
      <dsp:nvSpPr>
        <dsp:cNvPr id="0" name=""/>
        <dsp:cNvSpPr/>
      </dsp:nvSpPr>
      <dsp:spPr>
        <a:xfrm>
          <a:off x="3386764" y="1104121"/>
          <a:ext cx="3104086" cy="538711"/>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kern="1200" dirty="0">
              <a:ea typeface="方正黑体简体" panose="02010601030101010101"/>
            </a:rPr>
            <a:t>共性材料</a:t>
          </a:r>
        </a:p>
      </dsp:txBody>
      <dsp:txXfrm>
        <a:off x="3402542" y="1119899"/>
        <a:ext cx="3072530" cy="507155"/>
      </dsp:txXfrm>
    </dsp:sp>
    <dsp:sp modelId="{50D403A1-5929-4C9F-98D4-493F10EFCAE9}">
      <dsp:nvSpPr>
        <dsp:cNvPr id="0" name=""/>
        <dsp:cNvSpPr/>
      </dsp:nvSpPr>
      <dsp:spPr>
        <a:xfrm rot="129679">
          <a:off x="6490743" y="1369936"/>
          <a:ext cx="304545" cy="18566"/>
        </a:xfrm>
        <a:custGeom>
          <a:avLst/>
          <a:gdLst/>
          <a:ahLst/>
          <a:cxnLst/>
          <a:rect l="0" t="0" r="0" b="0"/>
          <a:pathLst>
            <a:path>
              <a:moveTo>
                <a:pt x="0" y="9283"/>
              </a:moveTo>
              <a:lnTo>
                <a:pt x="304545" y="9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90743" y="1371605"/>
        <a:ext cx="304545" cy="15227"/>
      </dsp:txXfrm>
    </dsp:sp>
    <dsp:sp modelId="{8849AA26-9A8A-4212-B325-9CDDF7E03B13}">
      <dsp:nvSpPr>
        <dsp:cNvPr id="0" name=""/>
        <dsp:cNvSpPr/>
      </dsp:nvSpPr>
      <dsp:spPr>
        <a:xfrm>
          <a:off x="6795180" y="975743"/>
          <a:ext cx="3850687" cy="818437"/>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en-US" altLang="zh-CN" sz="1400" kern="1200" dirty="0">
              <a:ea typeface="方正黑体简体" panose="02010601030101010101"/>
            </a:rPr>
            <a:t>《</a:t>
          </a:r>
          <a:r>
            <a:rPr lang="zh-CN" altLang="en-US" sz="1400" kern="1200" dirty="0">
              <a:ea typeface="方正黑体简体" panose="02010601030101010101"/>
            </a:rPr>
            <a:t>调查单位年度审核登记表（一）</a:t>
          </a:r>
          <a:r>
            <a:rPr lang="en-US" altLang="zh-CN" sz="1400" kern="1200" dirty="0">
              <a:ea typeface="方正黑体简体" panose="02010601030101010101"/>
            </a:rPr>
            <a:t>》</a:t>
          </a:r>
        </a:p>
        <a:p>
          <a:pPr lvl="0" algn="l" defTabSz="622300">
            <a:lnSpc>
              <a:spcPct val="70000"/>
            </a:lnSpc>
            <a:spcBef>
              <a:spcPct val="0"/>
            </a:spcBef>
            <a:spcAft>
              <a:spcPct val="35000"/>
            </a:spcAft>
          </a:pPr>
          <a:r>
            <a:rPr lang="en-US" altLang="zh-CN" sz="1400" kern="1200" dirty="0">
              <a:ea typeface="方正黑体简体" panose="02010601030101010101"/>
            </a:rPr>
            <a:t>  </a:t>
          </a:r>
          <a:r>
            <a:rPr lang="zh-CN" altLang="en-US" sz="1400" kern="1200" dirty="0">
              <a:ea typeface="方正黑体简体" panose="02010601030101010101"/>
            </a:rPr>
            <a:t>营业执照（证书）复印件</a:t>
          </a:r>
        </a:p>
      </dsp:txBody>
      <dsp:txXfrm>
        <a:off x="6819151" y="999714"/>
        <a:ext cx="3802745" cy="770495"/>
      </dsp:txXfrm>
    </dsp:sp>
    <dsp:sp modelId="{4C08B5BD-BBBD-46FE-B6F9-9D16C6BDF451}">
      <dsp:nvSpPr>
        <dsp:cNvPr id="0" name=""/>
        <dsp:cNvSpPr/>
      </dsp:nvSpPr>
      <dsp:spPr>
        <a:xfrm rot="18735608">
          <a:off x="2871873" y="2469559"/>
          <a:ext cx="610600" cy="18566"/>
        </a:xfrm>
        <a:custGeom>
          <a:avLst/>
          <a:gdLst/>
          <a:ahLst/>
          <a:cxnLst/>
          <a:rect l="0" t="0" r="0" b="0"/>
          <a:pathLst>
            <a:path>
              <a:moveTo>
                <a:pt x="0" y="9283"/>
              </a:moveTo>
              <a:lnTo>
                <a:pt x="610600" y="9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871873" y="2463578"/>
        <a:ext cx="610600" cy="30530"/>
      </dsp:txXfrm>
    </dsp:sp>
    <dsp:sp modelId="{FA7ACC2D-4173-4BC4-803D-7941C884904F}">
      <dsp:nvSpPr>
        <dsp:cNvPr id="0" name=""/>
        <dsp:cNvSpPr/>
      </dsp:nvSpPr>
      <dsp:spPr>
        <a:xfrm>
          <a:off x="3382487" y="1983535"/>
          <a:ext cx="3112641" cy="538711"/>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kern="1200" dirty="0">
              <a:ea typeface="方正黑体简体" panose="02010601030101010101"/>
            </a:rPr>
            <a:t>《</a:t>
          </a:r>
          <a:r>
            <a:rPr lang="zh-CN" altLang="en-US" sz="1800" kern="1200" dirty="0">
              <a:ea typeface="方正黑体简体" panose="02010601030101010101"/>
            </a:rPr>
            <a:t>利润表</a:t>
          </a:r>
          <a:r>
            <a:rPr lang="en-US" altLang="zh-CN" sz="1800" kern="1200" dirty="0">
              <a:ea typeface="方正黑体简体" panose="02010601030101010101"/>
            </a:rPr>
            <a:t>》</a:t>
          </a:r>
          <a:r>
            <a:rPr lang="zh-CN" altLang="en-US" sz="1800" kern="1200" dirty="0">
              <a:ea typeface="方正黑体简体" panose="02010601030101010101"/>
            </a:rPr>
            <a:t>复印件</a:t>
          </a:r>
        </a:p>
      </dsp:txBody>
      <dsp:txXfrm>
        <a:off x="3398265" y="1999313"/>
        <a:ext cx="3081085" cy="507155"/>
      </dsp:txXfrm>
    </dsp:sp>
    <dsp:sp modelId="{B9747556-AE1B-4C5C-9CF2-7EBD15FDBACF}">
      <dsp:nvSpPr>
        <dsp:cNvPr id="0" name=""/>
        <dsp:cNvSpPr/>
      </dsp:nvSpPr>
      <dsp:spPr>
        <a:xfrm rot="122823">
          <a:off x="6495034" y="2248883"/>
          <a:ext cx="295445" cy="18566"/>
        </a:xfrm>
        <a:custGeom>
          <a:avLst/>
          <a:gdLst/>
          <a:ahLst/>
          <a:cxnLst/>
          <a:rect l="0" t="0" r="0" b="0"/>
          <a:pathLst>
            <a:path>
              <a:moveTo>
                <a:pt x="0" y="9283"/>
              </a:moveTo>
              <a:lnTo>
                <a:pt x="295445" y="9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95034" y="2250781"/>
        <a:ext cx="295445" cy="14772"/>
      </dsp:txXfrm>
    </dsp:sp>
    <dsp:sp modelId="{1B491E28-ABBF-4D00-A6BA-BDD9F3D4E087}">
      <dsp:nvSpPr>
        <dsp:cNvPr id="0" name=""/>
        <dsp:cNvSpPr/>
      </dsp:nvSpPr>
      <dsp:spPr>
        <a:xfrm>
          <a:off x="6790385" y="1882109"/>
          <a:ext cx="3862732" cy="762669"/>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zh-CN" sz="1400" kern="1200" dirty="0">
              <a:ea typeface="方正黑体简体" panose="02010601030101010101"/>
            </a:rPr>
            <a:t>截至申报期</a:t>
          </a:r>
          <a:r>
            <a:rPr lang="zh-CN" altLang="zh-CN" sz="1400" kern="1200" dirty="0">
              <a:solidFill>
                <a:srgbClr val="FFC000"/>
              </a:solidFill>
              <a:ea typeface="方正黑体简体" panose="02010601030101010101"/>
            </a:rPr>
            <a:t>最近</a:t>
          </a:r>
          <a:r>
            <a:rPr lang="en-US" altLang="zh-CN" sz="1400" kern="1200" dirty="0">
              <a:solidFill>
                <a:srgbClr val="FFC000"/>
              </a:solidFill>
              <a:ea typeface="方正黑体简体" panose="02010601030101010101"/>
            </a:rPr>
            <a:t>1</a:t>
          </a:r>
          <a:r>
            <a:rPr lang="zh-CN" altLang="zh-CN" sz="1400" kern="1200" dirty="0">
              <a:solidFill>
                <a:srgbClr val="FFC000"/>
              </a:solidFill>
              <a:ea typeface="方正黑体简体" panose="02010601030101010101"/>
            </a:rPr>
            <a:t>个月加盖单位公章（或财务专用章</a:t>
          </a:r>
          <a:r>
            <a:rPr lang="zh-CN" altLang="en-US" sz="1400" kern="1200" dirty="0">
              <a:solidFill>
                <a:srgbClr val="FFC000"/>
              </a:solidFill>
              <a:ea typeface="方正黑体简体" panose="02010601030101010101"/>
            </a:rPr>
            <a:t>）</a:t>
          </a:r>
        </a:p>
      </dsp:txBody>
      <dsp:txXfrm>
        <a:off x="6812723" y="1904447"/>
        <a:ext cx="3818056" cy="717993"/>
      </dsp:txXfrm>
    </dsp:sp>
    <dsp:sp modelId="{6F21746D-4D71-4DD7-ACCA-6B66B5803779}">
      <dsp:nvSpPr>
        <dsp:cNvPr id="0" name=""/>
        <dsp:cNvSpPr/>
      </dsp:nvSpPr>
      <dsp:spPr>
        <a:xfrm rot="2606834">
          <a:off x="2894263" y="2890268"/>
          <a:ext cx="566412" cy="18566"/>
        </a:xfrm>
        <a:custGeom>
          <a:avLst/>
          <a:gdLst/>
          <a:ahLst/>
          <a:cxnLst/>
          <a:rect l="0" t="0" r="0" b="0"/>
          <a:pathLst>
            <a:path>
              <a:moveTo>
                <a:pt x="0" y="9283"/>
              </a:moveTo>
              <a:lnTo>
                <a:pt x="566412" y="9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894263" y="2885392"/>
        <a:ext cx="566412" cy="28320"/>
      </dsp:txXfrm>
    </dsp:sp>
    <dsp:sp modelId="{0A61DB44-F345-42BF-A00D-7C0C266FFCA1}">
      <dsp:nvSpPr>
        <dsp:cNvPr id="0" name=""/>
        <dsp:cNvSpPr/>
      </dsp:nvSpPr>
      <dsp:spPr>
        <a:xfrm>
          <a:off x="3383079" y="2824953"/>
          <a:ext cx="3111456" cy="538711"/>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altLang="zh-CN" sz="1800" kern="1200" dirty="0">
              <a:ea typeface="方正黑体简体" panose="02010601030101010101"/>
            </a:rPr>
            <a:t>《</a:t>
          </a:r>
          <a:r>
            <a:rPr lang="zh-CN" altLang="en-US" sz="1800" kern="1200" dirty="0">
              <a:ea typeface="方正黑体简体" panose="02010601030101010101"/>
            </a:rPr>
            <a:t>增值税纳税申报表</a:t>
          </a:r>
          <a:r>
            <a:rPr lang="en-US" altLang="zh-CN" sz="1800" kern="1200" dirty="0">
              <a:ea typeface="方正黑体简体" panose="02010601030101010101"/>
            </a:rPr>
            <a:t>》</a:t>
          </a:r>
          <a:endParaRPr lang="zh-CN" altLang="en-US" sz="1800" kern="1200" dirty="0">
            <a:ea typeface="方正黑体简体" panose="02010601030101010101"/>
          </a:endParaRPr>
        </a:p>
      </dsp:txBody>
      <dsp:txXfrm>
        <a:off x="3398857" y="2840731"/>
        <a:ext cx="3079900" cy="507155"/>
      </dsp:txXfrm>
    </dsp:sp>
    <dsp:sp modelId="{E52E7A38-B012-49A9-AF09-A4EC9EA27B43}">
      <dsp:nvSpPr>
        <dsp:cNvPr id="0" name=""/>
        <dsp:cNvSpPr/>
      </dsp:nvSpPr>
      <dsp:spPr>
        <a:xfrm rot="106866">
          <a:off x="6494467" y="3089416"/>
          <a:ext cx="282518" cy="18566"/>
        </a:xfrm>
        <a:custGeom>
          <a:avLst/>
          <a:gdLst/>
          <a:ahLst/>
          <a:cxnLst/>
          <a:rect l="0" t="0" r="0" b="0"/>
          <a:pathLst>
            <a:path>
              <a:moveTo>
                <a:pt x="0" y="9283"/>
              </a:moveTo>
              <a:lnTo>
                <a:pt x="282518" y="9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494467" y="3091636"/>
        <a:ext cx="282518" cy="14125"/>
      </dsp:txXfrm>
    </dsp:sp>
    <dsp:sp modelId="{CC380F52-596C-4562-AB0E-B6233F46DE50}">
      <dsp:nvSpPr>
        <dsp:cNvPr id="0" name=""/>
        <dsp:cNvSpPr/>
      </dsp:nvSpPr>
      <dsp:spPr>
        <a:xfrm>
          <a:off x="6776917" y="2721755"/>
          <a:ext cx="3862732" cy="762669"/>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zh-CN" sz="1400" kern="1200" dirty="0">
              <a:ea typeface="方正黑体简体" panose="02010601030101010101"/>
            </a:rPr>
            <a:t>加盖税务部门</a:t>
          </a:r>
          <a:r>
            <a:rPr lang="zh-CN" altLang="zh-CN" sz="1400" kern="1200" dirty="0">
              <a:solidFill>
                <a:srgbClr val="FFC000"/>
              </a:solidFill>
              <a:ea typeface="方正黑体简体" panose="02010601030101010101"/>
            </a:rPr>
            <a:t>和</a:t>
          </a:r>
          <a:r>
            <a:rPr lang="zh-CN" altLang="zh-CN" sz="1400" kern="1200" dirty="0">
              <a:ea typeface="方正黑体简体" panose="02010601030101010101"/>
            </a:rPr>
            <a:t>单位公章</a:t>
          </a:r>
          <a:endParaRPr lang="en-US" altLang="zh-CN" sz="1400" kern="1200" dirty="0">
            <a:ea typeface="方正黑体简体" panose="02010601030101010101"/>
          </a:endParaRPr>
        </a:p>
        <a:p>
          <a:pPr lvl="0" algn="l" defTabSz="622300">
            <a:lnSpc>
              <a:spcPct val="70000"/>
            </a:lnSpc>
            <a:spcBef>
              <a:spcPct val="0"/>
            </a:spcBef>
            <a:spcAft>
              <a:spcPct val="35000"/>
            </a:spcAft>
          </a:pPr>
          <a:r>
            <a:rPr lang="zh-CN" altLang="en-US" sz="1400" kern="1200" dirty="0">
              <a:ea typeface="方正黑体简体" panose="02010601030101010101"/>
            </a:rPr>
            <a:t>或税务网上申报系统查询</a:t>
          </a:r>
          <a:r>
            <a:rPr lang="zh-CN" altLang="en-US" sz="1400" kern="1200" dirty="0">
              <a:solidFill>
                <a:srgbClr val="FFC000"/>
              </a:solidFill>
              <a:ea typeface="方正黑体简体" panose="02010601030101010101"/>
            </a:rPr>
            <a:t>的整屏截图（带查询页面的完整表）并加盖单位公章</a:t>
          </a:r>
          <a:endParaRPr lang="zh-CN" altLang="en-US" sz="1400" kern="1200" dirty="0">
            <a:ea typeface="方正黑体简体" panose="02010601030101010101"/>
          </a:endParaRPr>
        </a:p>
      </dsp:txBody>
      <dsp:txXfrm>
        <a:off x="6799255" y="2744093"/>
        <a:ext cx="3818056" cy="717993"/>
      </dsp:txXfrm>
    </dsp:sp>
    <dsp:sp modelId="{7C739C52-81F3-4ACB-AEA9-A8E7B653CAA2}">
      <dsp:nvSpPr>
        <dsp:cNvPr id="0" name=""/>
        <dsp:cNvSpPr/>
      </dsp:nvSpPr>
      <dsp:spPr>
        <a:xfrm rot="4298041">
          <a:off x="2515408" y="3328001"/>
          <a:ext cx="1332871" cy="18566"/>
        </a:xfrm>
        <a:custGeom>
          <a:avLst/>
          <a:gdLst/>
          <a:ahLst/>
          <a:cxnLst/>
          <a:rect l="0" t="0" r="0" b="0"/>
          <a:pathLst>
            <a:path>
              <a:moveTo>
                <a:pt x="0" y="9283"/>
              </a:moveTo>
              <a:lnTo>
                <a:pt x="1332871" y="9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3148522" y="3303963"/>
        <a:ext cx="66643" cy="66643"/>
      </dsp:txXfrm>
    </dsp:sp>
    <dsp:sp modelId="{BBFA9F37-65C0-4227-99C6-BC0D6E0E8E65}">
      <dsp:nvSpPr>
        <dsp:cNvPr id="0" name=""/>
        <dsp:cNvSpPr/>
      </dsp:nvSpPr>
      <dsp:spPr>
        <a:xfrm>
          <a:off x="3391828" y="3595900"/>
          <a:ext cx="3128221" cy="747747"/>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70000"/>
            </a:lnSpc>
            <a:spcBef>
              <a:spcPct val="0"/>
            </a:spcBef>
            <a:spcAft>
              <a:spcPct val="35000"/>
            </a:spcAft>
          </a:pPr>
          <a:r>
            <a:rPr lang="en-US" altLang="zh-CN" sz="1400" kern="1200" dirty="0">
              <a:ea typeface="方正黑体简体" panose="02010601030101010101"/>
            </a:rPr>
            <a:t>《</a:t>
          </a:r>
          <a:r>
            <a:rPr lang="zh-CN" altLang="en-US" sz="1400" kern="1200" dirty="0">
              <a:ea typeface="方正黑体简体" panose="02010601030101010101"/>
            </a:rPr>
            <a:t>增值税纳税申报表附列资料（表一）</a:t>
          </a:r>
          <a:r>
            <a:rPr lang="en-US" altLang="zh-CN" sz="1400" kern="1200" dirty="0">
              <a:ea typeface="方正黑体简体" panose="02010601030101010101"/>
            </a:rPr>
            <a:t>》</a:t>
          </a:r>
        </a:p>
        <a:p>
          <a:pPr lvl="0" algn="ctr" defTabSz="622300">
            <a:lnSpc>
              <a:spcPct val="70000"/>
            </a:lnSpc>
            <a:spcBef>
              <a:spcPct val="0"/>
            </a:spcBef>
            <a:spcAft>
              <a:spcPct val="35000"/>
            </a:spcAft>
          </a:pPr>
          <a:r>
            <a:rPr lang="zh-CN" altLang="zh-CN" sz="1400" kern="1200" dirty="0"/>
            <a:t>（小规模纳税人免此项）</a:t>
          </a:r>
          <a:endParaRPr lang="zh-CN" altLang="en-US" sz="1400" kern="1200" dirty="0">
            <a:ea typeface="方正黑体简体" panose="02010601030101010101"/>
          </a:endParaRPr>
        </a:p>
      </dsp:txBody>
      <dsp:txXfrm>
        <a:off x="3413729" y="3617801"/>
        <a:ext cx="3084419" cy="703945"/>
      </dsp:txXfrm>
    </dsp:sp>
    <dsp:sp modelId="{D2C87AB2-C626-4848-AFFA-E32D7C27C04B}">
      <dsp:nvSpPr>
        <dsp:cNvPr id="0" name=""/>
        <dsp:cNvSpPr/>
      </dsp:nvSpPr>
      <dsp:spPr>
        <a:xfrm rot="110857">
          <a:off x="6519978" y="3964886"/>
          <a:ext cx="272686" cy="18566"/>
        </a:xfrm>
        <a:custGeom>
          <a:avLst/>
          <a:gdLst/>
          <a:ahLst/>
          <a:cxnLst/>
          <a:rect l="0" t="0" r="0" b="0"/>
          <a:pathLst>
            <a:path>
              <a:moveTo>
                <a:pt x="0" y="9283"/>
              </a:moveTo>
              <a:lnTo>
                <a:pt x="272686" y="928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6649504" y="3967353"/>
        <a:ext cx="13634" cy="13634"/>
      </dsp:txXfrm>
    </dsp:sp>
    <dsp:sp modelId="{418F3664-A227-46BC-BB9A-03F3FC2703A7}">
      <dsp:nvSpPr>
        <dsp:cNvPr id="0" name=""/>
        <dsp:cNvSpPr/>
      </dsp:nvSpPr>
      <dsp:spPr>
        <a:xfrm>
          <a:off x="6792594" y="3597231"/>
          <a:ext cx="3857065" cy="762669"/>
        </a:xfrm>
        <a:prstGeom prst="roundRect">
          <a:avLst>
            <a:gd name="adj" fmla="val 10000"/>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70000"/>
            </a:lnSpc>
            <a:spcBef>
              <a:spcPct val="0"/>
            </a:spcBef>
            <a:spcAft>
              <a:spcPct val="35000"/>
            </a:spcAft>
          </a:pPr>
          <a:r>
            <a:rPr lang="zh-CN" altLang="zh-CN" sz="1400" kern="1200" dirty="0">
              <a:ea typeface="方正黑体简体" panose="02010601030101010101"/>
            </a:rPr>
            <a:t>加盖单位公章</a:t>
          </a:r>
          <a:r>
            <a:rPr lang="zh-CN" altLang="en-US" sz="1400" kern="1200" dirty="0">
              <a:ea typeface="方正黑体简体" panose="02010601030101010101"/>
            </a:rPr>
            <a:t>，</a:t>
          </a:r>
          <a:r>
            <a:rPr lang="zh-CN" altLang="en-US" sz="1400" kern="1200" dirty="0">
              <a:solidFill>
                <a:srgbClr val="FFC000"/>
              </a:solidFill>
              <a:ea typeface="方正黑体简体" panose="02010601030101010101"/>
            </a:rPr>
            <a:t>没有的需附证明材料</a:t>
          </a:r>
        </a:p>
      </dsp:txBody>
      <dsp:txXfrm>
        <a:off x="6814932" y="3619569"/>
        <a:ext cx="3812389" cy="7179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EFCDC-DE5E-4841-9F50-35F957D23BDD}">
      <dsp:nvSpPr>
        <dsp:cNvPr id="0" name=""/>
        <dsp:cNvSpPr/>
      </dsp:nvSpPr>
      <dsp:spPr>
        <a:xfrm>
          <a:off x="1377136" y="1567244"/>
          <a:ext cx="2027135" cy="13520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zh-CN" altLang="en-US" sz="2000" kern="1200" dirty="0">
              <a:solidFill>
                <a:schemeClr val="accent5">
                  <a:lumMod val="75000"/>
                </a:schemeClr>
              </a:solidFill>
              <a:ea typeface="方正黑体简体" panose="02010601030101010101"/>
            </a:rPr>
            <a:t>还需提供证明单位所在地发生变更的材料</a:t>
          </a:r>
        </a:p>
      </dsp:txBody>
      <dsp:txXfrm>
        <a:off x="1701477" y="1567244"/>
        <a:ext cx="1702794" cy="1352099"/>
      </dsp:txXfrm>
    </dsp:sp>
    <dsp:sp modelId="{0BE1C99E-8C07-4A67-BA0E-DC401A1E7203}">
      <dsp:nvSpPr>
        <dsp:cNvPr id="0" name=""/>
        <dsp:cNvSpPr/>
      </dsp:nvSpPr>
      <dsp:spPr>
        <a:xfrm>
          <a:off x="222209" y="714888"/>
          <a:ext cx="1651804" cy="1333382"/>
        </a:xfrm>
        <a:prstGeom prst="ellipse">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zh-CN" altLang="en-US" sz="1800" kern="1200" dirty="0"/>
            <a:t>辖区变更（跨省）需纳入单位</a:t>
          </a:r>
        </a:p>
      </dsp:txBody>
      <dsp:txXfrm>
        <a:off x="464110" y="910157"/>
        <a:ext cx="1168002" cy="942844"/>
      </dsp:txXfrm>
    </dsp:sp>
    <dsp:sp modelId="{969DFCBF-12E9-4E05-B241-FE401869A99C}">
      <dsp:nvSpPr>
        <dsp:cNvPr id="0" name=""/>
        <dsp:cNvSpPr/>
      </dsp:nvSpPr>
      <dsp:spPr>
        <a:xfrm>
          <a:off x="4856464" y="1538133"/>
          <a:ext cx="2027135" cy="13520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zh-CN" altLang="en-US" sz="2000" kern="1200" dirty="0">
              <a:solidFill>
                <a:schemeClr val="accent5">
                  <a:lumMod val="75000"/>
                </a:schemeClr>
              </a:solidFill>
              <a:ea typeface="方正黑体简体" panose="02010601030101010101"/>
            </a:rPr>
            <a:t>应按照</a:t>
          </a:r>
          <a:r>
            <a:rPr lang="zh-CN" altLang="en-US" sz="2000" kern="1200" dirty="0">
              <a:solidFill>
                <a:srgbClr val="C00000"/>
              </a:solidFill>
              <a:ea typeface="方正黑体简体" panose="02010601030101010101"/>
            </a:rPr>
            <a:t>拟纳入</a:t>
          </a:r>
          <a:r>
            <a:rPr lang="zh-CN" altLang="en-US" sz="2000" kern="1200" dirty="0">
              <a:solidFill>
                <a:schemeClr val="accent5">
                  <a:lumMod val="75000"/>
                </a:schemeClr>
              </a:solidFill>
              <a:ea typeface="方正黑体简体" panose="02010601030101010101"/>
            </a:rPr>
            <a:t>专业要求提供相关材料</a:t>
          </a:r>
        </a:p>
      </dsp:txBody>
      <dsp:txXfrm>
        <a:off x="5180806" y="1538133"/>
        <a:ext cx="1702794" cy="1352099"/>
      </dsp:txXfrm>
    </dsp:sp>
    <dsp:sp modelId="{F8635510-6E10-41E6-B52E-2A2A9811FC27}">
      <dsp:nvSpPr>
        <dsp:cNvPr id="0" name=""/>
        <dsp:cNvSpPr/>
      </dsp:nvSpPr>
      <dsp:spPr>
        <a:xfrm>
          <a:off x="3645670" y="678832"/>
          <a:ext cx="1697455" cy="1377546"/>
        </a:xfrm>
        <a:prstGeom prst="ellipse">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zh-CN" altLang="en-US" sz="1800" kern="1200" dirty="0"/>
            <a:t>专业变更需纳入单位</a:t>
          </a:r>
        </a:p>
      </dsp:txBody>
      <dsp:txXfrm>
        <a:off x="3894257" y="880569"/>
        <a:ext cx="1200281" cy="974072"/>
      </dsp:txXfrm>
    </dsp:sp>
    <dsp:sp modelId="{BD9E1FEB-11DB-4393-AD0A-1AA5396227A6}">
      <dsp:nvSpPr>
        <dsp:cNvPr id="0" name=""/>
        <dsp:cNvSpPr/>
      </dsp:nvSpPr>
      <dsp:spPr>
        <a:xfrm>
          <a:off x="8426142" y="1562011"/>
          <a:ext cx="2027135" cy="13520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lvl="0" algn="l" defTabSz="1066800">
            <a:lnSpc>
              <a:spcPct val="90000"/>
            </a:lnSpc>
            <a:spcBef>
              <a:spcPct val="0"/>
            </a:spcBef>
            <a:spcAft>
              <a:spcPct val="35000"/>
            </a:spcAft>
          </a:pPr>
          <a:r>
            <a:rPr lang="zh-CN" altLang="en-US" sz="2400" kern="1200" dirty="0">
              <a:solidFill>
                <a:schemeClr val="accent1">
                  <a:lumMod val="50000"/>
                </a:schemeClr>
              </a:solidFill>
            </a:rPr>
            <a:t>战新产品照片和战新产品信息表</a:t>
          </a:r>
        </a:p>
      </dsp:txBody>
      <dsp:txXfrm>
        <a:off x="8750484" y="1562011"/>
        <a:ext cx="1702794" cy="1352099"/>
      </dsp:txXfrm>
    </dsp:sp>
    <dsp:sp modelId="{0C2A7D48-EE0B-43E6-BF3E-DFCDD50CE500}">
      <dsp:nvSpPr>
        <dsp:cNvPr id="0" name=""/>
        <dsp:cNvSpPr/>
      </dsp:nvSpPr>
      <dsp:spPr>
        <a:xfrm>
          <a:off x="7113134" y="767053"/>
          <a:ext cx="1720227" cy="1351423"/>
        </a:xfrm>
        <a:prstGeom prst="ellipse">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zh-CN" altLang="en-US" sz="1800" kern="1200" dirty="0">
              <a:solidFill>
                <a:schemeClr val="bg1"/>
              </a:solidFill>
              <a:ea typeface="方正黑体简体" panose="02010601030101010101"/>
            </a:rPr>
            <a:t>变更为工业战新企业</a:t>
          </a:r>
        </a:p>
      </dsp:txBody>
      <dsp:txXfrm>
        <a:off x="7365055" y="964964"/>
        <a:ext cx="1216385" cy="9556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EFCDC-DE5E-4841-9F50-35F957D23BDD}">
      <dsp:nvSpPr>
        <dsp:cNvPr id="0" name=""/>
        <dsp:cNvSpPr/>
      </dsp:nvSpPr>
      <dsp:spPr>
        <a:xfrm>
          <a:off x="2128273" y="1203433"/>
          <a:ext cx="3140904" cy="209498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endParaRPr lang="en-US" altLang="zh-CN" sz="2000" kern="1200" dirty="0">
            <a:solidFill>
              <a:schemeClr val="accent5">
                <a:lumMod val="75000"/>
              </a:schemeClr>
            </a:solidFill>
            <a:ea typeface="方正黑体简体" panose="02010601030101010101"/>
          </a:endParaRPr>
        </a:p>
        <a:p>
          <a:pPr lvl="0" algn="l" defTabSz="889000">
            <a:lnSpc>
              <a:spcPct val="90000"/>
            </a:lnSpc>
            <a:spcBef>
              <a:spcPct val="0"/>
            </a:spcBef>
            <a:spcAft>
              <a:spcPct val="35000"/>
            </a:spcAft>
          </a:pPr>
          <a:r>
            <a:rPr lang="zh-CN" altLang="en-US" sz="2000" kern="1200" dirty="0">
              <a:solidFill>
                <a:schemeClr val="accent5">
                  <a:lumMod val="75000"/>
                </a:schemeClr>
              </a:solidFill>
              <a:ea typeface="方正黑体简体" panose="02010601030101010101"/>
            </a:rPr>
            <a:t>还需提供营业执照（免提供要求与新开业一致）</a:t>
          </a:r>
        </a:p>
      </dsp:txBody>
      <dsp:txXfrm>
        <a:off x="2630818" y="1203433"/>
        <a:ext cx="2638359" cy="2094983"/>
      </dsp:txXfrm>
    </dsp:sp>
    <dsp:sp modelId="{0BE1C99E-8C07-4A67-BA0E-DC401A1E7203}">
      <dsp:nvSpPr>
        <dsp:cNvPr id="0" name=""/>
        <dsp:cNvSpPr/>
      </dsp:nvSpPr>
      <dsp:spPr>
        <a:xfrm>
          <a:off x="338795" y="201544"/>
          <a:ext cx="2559355" cy="2065982"/>
        </a:xfrm>
        <a:prstGeom prst="ellipse">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zh-CN" altLang="en-US" sz="3600" kern="1200" dirty="0"/>
            <a:t>非法人</a:t>
          </a:r>
          <a:endParaRPr lang="en-US" altLang="zh-CN" sz="3600" kern="1200" dirty="0"/>
        </a:p>
        <a:p>
          <a:pPr lvl="0" algn="ctr" defTabSz="1600200">
            <a:lnSpc>
              <a:spcPct val="90000"/>
            </a:lnSpc>
            <a:spcBef>
              <a:spcPct val="0"/>
            </a:spcBef>
            <a:spcAft>
              <a:spcPct val="35000"/>
            </a:spcAft>
          </a:pPr>
          <a:r>
            <a:rPr lang="zh-CN" altLang="en-US" sz="3600" kern="1200" dirty="0"/>
            <a:t>需退出</a:t>
          </a:r>
        </a:p>
      </dsp:txBody>
      <dsp:txXfrm>
        <a:off x="713604" y="504100"/>
        <a:ext cx="1809737" cy="1460870"/>
      </dsp:txXfrm>
    </dsp:sp>
    <dsp:sp modelId="{969DFCBF-12E9-4E05-B241-FE401869A99C}">
      <dsp:nvSpPr>
        <dsp:cNvPr id="0" name=""/>
        <dsp:cNvSpPr/>
      </dsp:nvSpPr>
      <dsp:spPr>
        <a:xfrm>
          <a:off x="7236943" y="1044407"/>
          <a:ext cx="3140904" cy="209498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zh-CN" altLang="en-US" sz="2000" kern="1200" dirty="0">
              <a:solidFill>
                <a:schemeClr val="accent5">
                  <a:lumMod val="75000"/>
                </a:schemeClr>
              </a:solidFill>
              <a:ea typeface="方正黑体简体" panose="02010601030101010101"/>
            </a:rPr>
            <a:t>     还需提供税务部门备案的财务会计制度报告书复印件，或加盖单位公章的执行会计准则制度情况说明</a:t>
          </a:r>
        </a:p>
      </dsp:txBody>
      <dsp:txXfrm>
        <a:off x="7739488" y="1044407"/>
        <a:ext cx="2638359" cy="2094983"/>
      </dsp:txXfrm>
    </dsp:sp>
    <dsp:sp modelId="{F8635510-6E10-41E6-B52E-2A2A9811FC27}">
      <dsp:nvSpPr>
        <dsp:cNvPr id="0" name=""/>
        <dsp:cNvSpPr/>
      </dsp:nvSpPr>
      <dsp:spPr>
        <a:xfrm>
          <a:off x="5148051" y="59701"/>
          <a:ext cx="2630088" cy="2134411"/>
        </a:xfrm>
        <a:prstGeom prst="ellipse">
          <a:avLst/>
        </a:prstGeom>
        <a:solidFill>
          <a:srgbClr val="18478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r>
            <a:rPr lang="zh-CN" altLang="en-US" sz="3600" kern="1200" dirty="0"/>
            <a:t>不执行企业会计准则需退出</a:t>
          </a:r>
        </a:p>
      </dsp:txBody>
      <dsp:txXfrm>
        <a:off x="5533218" y="372278"/>
        <a:ext cx="1859754" cy="150925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endSty" val="noArr"/>
                            <dgm:param type="begPts" val="midR"/>
                            <dgm:param type="endPts" val="midL"/>
                          </dgm:alg>
                        </dgm:if>
                        <dgm:else name="Name28">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endSty" val="noArr"/>
                            <dgm:param type="begPts" val="midR"/>
                            <dgm:param type="endPts" val="midL"/>
                          </dgm:alg>
                        </dgm:if>
                        <dgm:else name="Name28">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endSty" val="noArr"/>
                            <dgm:param type="begPts" val="midR"/>
                            <dgm:param type="endPts" val="midL"/>
                          </dgm:alg>
                        </dgm:if>
                        <dgm:else name="Name28">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endSty" val="noArr"/>
                            <dgm:param type="begPts" val="midR"/>
                            <dgm:param type="endPts" val="midL"/>
                          </dgm:alg>
                        </dgm:if>
                        <dgm:else name="Name28">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endSty" val="noArr"/>
                            <dgm:param type="begPts" val="midR"/>
                            <dgm:param type="endPts" val="midL"/>
                          </dgm:alg>
                        </dgm:if>
                        <dgm:else name="Name28">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endSty" val="noArr"/>
                            <dgm:param type="begPts" val="midR"/>
                            <dgm:param type="endPts" val="midL"/>
                          </dgm:alg>
                        </dgm:if>
                        <dgm:else name="Name28">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endSty" val="noArr"/>
                            <dgm:param type="begPts" val="midR"/>
                            <dgm:param type="endPts" val="midL"/>
                          </dgm:alg>
                        </dgm:if>
                        <dgm:else name="Name28">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nodeVertAlign" val="t"/>
          <dgm:param type="fallback" val="2D"/>
        </dgm:alg>
      </dgm:if>
      <dgm:else name="Name2">
        <dgm:alg type="lin">
          <dgm:param type="linDir" val="fromR"/>
          <dgm:param type="nodeVertAlign" val="t"/>
          <dgm:param type="fallback" val="2D"/>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nodeVertAlign" val="t"/>
          <dgm:param type="fallback" val="2D"/>
        </dgm:alg>
      </dgm:if>
      <dgm:else name="Name2">
        <dgm:alg type="lin">
          <dgm:param type="linDir" val="fromR"/>
          <dgm:param type="nodeVertAlign" val="t"/>
          <dgm:param type="fallback" val="2D"/>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cs typeface="+mn-cs"/>
              </a:defRPr>
            </a:lvl1pPr>
          </a:lstStyle>
          <a:p>
            <a:pPr>
              <a:defRPr/>
            </a:pPr>
            <a:fld id="{BBE83CEF-19D8-4814-BDA7-30DBC1016613}"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cs typeface="+mn-cs"/>
              </a:defRPr>
            </a:lvl1pPr>
          </a:lstStyle>
          <a:p>
            <a:pPr>
              <a:defRPr/>
            </a:pPr>
            <a:fld id="{2E7D9867-93F8-45C2-A141-F74EB86E388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EA478B1E-F18F-4FD5-9644-FCD49D1E204D}"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5F59D4A-0660-4E89-865A-4F98831A6C01}" type="slidenum">
              <a:rPr lang="zh-CN" altLang="en-US"/>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267D0F8-DC06-49B1-8204-02DBE441B0A4}"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E367491-366C-4453-B493-51206025FA3A}" type="slidenum">
              <a:rPr lang="zh-CN" altLang="en-US"/>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5DA0A76-5F8E-49EA-BD1D-B1276CB66369}"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7FD22F0-0F60-4FA1-8CE0-21680481AACB}" type="slidenum">
              <a:rPr lang="zh-CN" altLang="en-US"/>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DFB7BEB9-686B-4B4B-AC64-5D22043887BA}"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D2D8F0D-8250-441E-B079-1C95C0F54AB0}" type="slidenum">
              <a:rPr lang="zh-CN" altLang="en-US"/>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lvl1pPr>
              <a:defRPr/>
            </a:lvl1pPr>
          </a:lstStyle>
          <a:p>
            <a:pPr>
              <a:defRPr/>
            </a:pPr>
            <a:fld id="{15F58535-776E-4148-867E-5F40E23FB72F}"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3C7BCCC-7E31-4605-ACB0-B9799FB09250}" type="slidenum">
              <a:rPr lang="zh-CN" altLang="en-US"/>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705A59DA-E091-4E70-819D-73510806917D}" type="datetimeFigureOut">
              <a:rPr lang="zh-CN" altLang="en-US"/>
            </a:fld>
            <a:endParaRPr lang="zh-CN" altLang="en-US" dirty="0"/>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62BED273-DAF3-40F0-AC64-D3AB0BBC3494}" type="slidenum">
              <a:rPr lang="zh-CN" altLang="en-US"/>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1CF99CE2-E921-462C-A611-0069D7BF95D8}" type="datetimeFigureOut">
              <a:rPr lang="zh-CN" altLang="en-US"/>
            </a:fld>
            <a:endParaRPr lang="zh-CN" altLang="en-US" dirty="0"/>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4E1F702-0DEF-489E-9BC3-E33AEF6A2F2F}" type="slidenum">
              <a:rPr lang="zh-CN" altLang="en-US"/>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23A2C1DF-A220-40F9-96F0-3AD24B9FEC15}" type="datetimeFigureOut">
              <a:rPr lang="zh-CN" altLang="en-US"/>
            </a:fld>
            <a:endParaRPr lang="zh-CN" altLang="en-US" dirty="0"/>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619529FF-CEB0-420A-9589-8069728D993D}" type="slidenum">
              <a:rPr lang="zh-CN" altLang="en-US"/>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4A674B5-60B1-40B5-97EB-50F84E60AC79}" type="datetimeFigureOut">
              <a:rPr lang="zh-CN" altLang="en-US"/>
            </a:fld>
            <a:endParaRPr lang="zh-CN" altLang="en-US" dirty="0"/>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5240350C-573A-4873-9420-EE7B91E81A5F}" type="slidenum">
              <a:rPr lang="zh-CN" altLang="en-US"/>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27CAD955-E8FA-4E8D-96CA-CD73AEA15466}" type="datetimeFigureOut">
              <a:rPr lang="zh-CN" altLang="en-US"/>
            </a:fld>
            <a:endParaRPr lang="zh-CN" altLang="en-US" dirty="0"/>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E67C705-D4C0-4C67-948D-AE08F55408C1}" type="slidenum">
              <a:rPr lang="zh-CN" altLang="en-US"/>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BA536B52-4238-4FFD-BD6C-A0BA86194A77}" type="datetimeFigureOut">
              <a:rPr lang="zh-CN" altLang="en-US"/>
            </a:fld>
            <a:endParaRPr lang="zh-CN" altLang="en-US" dirty="0"/>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9F0313F-46D1-4FF8-A4A2-9FC94F5BF58D}" type="slidenum">
              <a:rPr lang="zh-CN" altLang="en-US"/>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duotone>
              <a:prstClr val="black"/>
              <a:schemeClr val="tx2">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方正黑体简体" panose="02010601030101010101" pitchFamily="2" charset="-122"/>
                <a:ea typeface="方正黑体简体" panose="02010601030101010101" pitchFamily="2" charset="-122"/>
                <a:cs typeface="+mn-cs"/>
              </a:defRPr>
            </a:lvl1pPr>
          </a:lstStyle>
          <a:p>
            <a:pPr>
              <a:defRPr/>
            </a:pPr>
            <a:fld id="{4F15862F-9387-438D-9BE3-5096D7EFCD57}" type="datetimeFigureOut">
              <a:rPr lang="zh-CN" altLang="en-US"/>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方正黑体简体" panose="02010601030101010101" pitchFamily="2" charset="-122"/>
                <a:ea typeface="方正黑体简体" panose="02010601030101010101" pitchFamily="2"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方正黑体简体" panose="02010601030101010101" pitchFamily="2" charset="-122"/>
                <a:ea typeface="方正黑体简体" panose="02010601030101010101" pitchFamily="2" charset="-122"/>
                <a:cs typeface="+mn-cs"/>
              </a:defRPr>
            </a:lvl1pPr>
          </a:lstStyle>
          <a:p>
            <a:pPr>
              <a:defRPr/>
            </a:pPr>
            <a:fld id="{BDB636C1-E556-47F4-ABFC-9E5B379E3B1E}" type="slidenum">
              <a:rPr lang="zh-CN" altLang="en-US"/>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方正黑体简体" panose="02010601030101010101" pitchFamily="2" charset="-122"/>
          <a:ea typeface="方正黑体简体" panose="02010601030101010101" pitchFamily="2" charset="-122"/>
          <a:cs typeface="方正黑体简体"/>
        </a:defRPr>
      </a:lvl1pPr>
      <a:lvl2pPr algn="l" rtl="0" eaLnBrk="0" fontAlgn="base" hangingPunct="0">
        <a:lnSpc>
          <a:spcPct val="90000"/>
        </a:lnSpc>
        <a:spcBef>
          <a:spcPct val="0"/>
        </a:spcBef>
        <a:spcAft>
          <a:spcPct val="0"/>
        </a:spcAft>
        <a:defRPr sz="4400">
          <a:solidFill>
            <a:schemeClr val="tx1"/>
          </a:solidFill>
          <a:latin typeface="方正黑体简体"/>
          <a:ea typeface="方正黑体简体"/>
          <a:cs typeface="方正黑体简体"/>
        </a:defRPr>
      </a:lvl2pPr>
      <a:lvl3pPr algn="l" rtl="0" eaLnBrk="0" fontAlgn="base" hangingPunct="0">
        <a:lnSpc>
          <a:spcPct val="90000"/>
        </a:lnSpc>
        <a:spcBef>
          <a:spcPct val="0"/>
        </a:spcBef>
        <a:spcAft>
          <a:spcPct val="0"/>
        </a:spcAft>
        <a:defRPr sz="4400">
          <a:solidFill>
            <a:schemeClr val="tx1"/>
          </a:solidFill>
          <a:latin typeface="方正黑体简体"/>
          <a:ea typeface="方正黑体简体"/>
          <a:cs typeface="方正黑体简体"/>
        </a:defRPr>
      </a:lvl3pPr>
      <a:lvl4pPr algn="l" rtl="0" eaLnBrk="0" fontAlgn="base" hangingPunct="0">
        <a:lnSpc>
          <a:spcPct val="90000"/>
        </a:lnSpc>
        <a:spcBef>
          <a:spcPct val="0"/>
        </a:spcBef>
        <a:spcAft>
          <a:spcPct val="0"/>
        </a:spcAft>
        <a:defRPr sz="4400">
          <a:solidFill>
            <a:schemeClr val="tx1"/>
          </a:solidFill>
          <a:latin typeface="方正黑体简体"/>
          <a:ea typeface="方正黑体简体"/>
          <a:cs typeface="方正黑体简体"/>
        </a:defRPr>
      </a:lvl4pPr>
      <a:lvl5pPr algn="l" rtl="0" eaLnBrk="0" fontAlgn="base" hangingPunct="0">
        <a:lnSpc>
          <a:spcPct val="90000"/>
        </a:lnSpc>
        <a:spcBef>
          <a:spcPct val="0"/>
        </a:spcBef>
        <a:spcAft>
          <a:spcPct val="0"/>
        </a:spcAft>
        <a:defRPr sz="4400">
          <a:solidFill>
            <a:schemeClr val="tx1"/>
          </a:solidFill>
          <a:latin typeface="方正黑体简体"/>
          <a:ea typeface="方正黑体简体"/>
          <a:cs typeface="方正黑体简体"/>
        </a:defRPr>
      </a:lvl5pPr>
      <a:lvl6pPr marL="457200" algn="l" rtl="0" fontAlgn="base">
        <a:lnSpc>
          <a:spcPct val="90000"/>
        </a:lnSpc>
        <a:spcBef>
          <a:spcPct val="0"/>
        </a:spcBef>
        <a:spcAft>
          <a:spcPct val="0"/>
        </a:spcAft>
        <a:defRPr sz="4400">
          <a:solidFill>
            <a:schemeClr val="tx1"/>
          </a:solidFill>
          <a:latin typeface="方正黑体简体"/>
          <a:ea typeface="方正黑体简体"/>
          <a:cs typeface="方正黑体简体"/>
        </a:defRPr>
      </a:lvl6pPr>
      <a:lvl7pPr marL="914400" algn="l" rtl="0" fontAlgn="base">
        <a:lnSpc>
          <a:spcPct val="90000"/>
        </a:lnSpc>
        <a:spcBef>
          <a:spcPct val="0"/>
        </a:spcBef>
        <a:spcAft>
          <a:spcPct val="0"/>
        </a:spcAft>
        <a:defRPr sz="4400">
          <a:solidFill>
            <a:schemeClr val="tx1"/>
          </a:solidFill>
          <a:latin typeface="方正黑体简体"/>
          <a:ea typeface="方正黑体简体"/>
          <a:cs typeface="方正黑体简体"/>
        </a:defRPr>
      </a:lvl7pPr>
      <a:lvl8pPr marL="1371600" algn="l" rtl="0" fontAlgn="base">
        <a:lnSpc>
          <a:spcPct val="90000"/>
        </a:lnSpc>
        <a:spcBef>
          <a:spcPct val="0"/>
        </a:spcBef>
        <a:spcAft>
          <a:spcPct val="0"/>
        </a:spcAft>
        <a:defRPr sz="4400">
          <a:solidFill>
            <a:schemeClr val="tx1"/>
          </a:solidFill>
          <a:latin typeface="方正黑体简体"/>
          <a:ea typeface="方正黑体简体"/>
          <a:cs typeface="方正黑体简体"/>
        </a:defRPr>
      </a:lvl8pPr>
      <a:lvl9pPr marL="1828800" algn="l" rtl="0" fontAlgn="base">
        <a:lnSpc>
          <a:spcPct val="90000"/>
        </a:lnSpc>
        <a:spcBef>
          <a:spcPct val="0"/>
        </a:spcBef>
        <a:spcAft>
          <a:spcPct val="0"/>
        </a:spcAft>
        <a:defRPr sz="4400">
          <a:solidFill>
            <a:schemeClr val="tx1"/>
          </a:solidFill>
          <a:latin typeface="方正黑体简体"/>
          <a:ea typeface="方正黑体简体"/>
          <a:cs typeface="方正黑体简体"/>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方正黑体简体" panose="02010601030101010101" pitchFamily="2" charset="-122"/>
          <a:ea typeface="方正黑体简体" panose="02010601030101010101" pitchFamily="2" charset="-122"/>
          <a:cs typeface="方正黑体简体"/>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方正黑体简体" panose="02010601030101010101" pitchFamily="2" charset="-122"/>
          <a:ea typeface="方正黑体简体" panose="02010601030101010101" pitchFamily="2" charset="-122"/>
          <a:cs typeface="方正黑体简体"/>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方正黑体简体" panose="02010601030101010101" pitchFamily="2" charset="-122"/>
          <a:ea typeface="方正黑体简体" panose="02010601030101010101" pitchFamily="2" charset="-122"/>
          <a:cs typeface="方正黑体简体"/>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方正黑体简体" panose="02010601030101010101" pitchFamily="2" charset="-122"/>
          <a:ea typeface="方正黑体简体" panose="02010601030101010101" pitchFamily="2" charset="-122"/>
          <a:cs typeface="方正黑体简体"/>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方正黑体简体" panose="02010601030101010101" pitchFamily="2" charset="-122"/>
          <a:ea typeface="方正黑体简体" panose="02010601030101010101" pitchFamily="2" charset="-122"/>
          <a:cs typeface="方正黑体简体"/>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9" Type="http://schemas.openxmlformats.org/officeDocument/2006/relationships/notesSlide" Target="../notesSlides/notesSlide10.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9" Type="http://schemas.openxmlformats.org/officeDocument/2006/relationships/notesSlide" Target="../notesSlides/notesSlide11.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9" Type="http://schemas.openxmlformats.org/officeDocument/2006/relationships/notesSlide" Target="../notesSlides/notesSlide12.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9" Type="http://schemas.openxmlformats.org/officeDocument/2006/relationships/notesSlide" Target="../notesSlides/notesSlide13.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9" Type="http://schemas.openxmlformats.org/officeDocument/2006/relationships/notesSlide" Target="../notesSlides/notesSlide14.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9" Type="http://schemas.openxmlformats.org/officeDocument/2006/relationships/notesSlide" Target="../notesSlides/notesSlide15.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7" Type="http://schemas.openxmlformats.org/officeDocument/2006/relationships/notesSlide" Target="../notesSlides/notesSlide16.xml"/><Relationship Id="rId6" Type="http://schemas.openxmlformats.org/officeDocument/2006/relationships/vmlDrawing" Target="../drawings/vmlDrawing1.vml"/><Relationship Id="rId5" Type="http://schemas.openxmlformats.org/officeDocument/2006/relationships/slideLayout" Target="../slideLayouts/slideLayout7.xml"/><Relationship Id="rId4" Type="http://schemas.openxmlformats.org/officeDocument/2006/relationships/image" Target="../media/image4.png"/><Relationship Id="rId3" Type="http://schemas.openxmlformats.org/officeDocument/2006/relationships/image" Target="../media/image5.emf"/><Relationship Id="rId2" Type="http://schemas.openxmlformats.org/officeDocument/2006/relationships/package" Target="../embeddings/Workbook1.xlsx"/><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9" Type="http://schemas.openxmlformats.org/officeDocument/2006/relationships/notesSlide" Target="../notesSlides/notesSlide28.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9" Type="http://schemas.openxmlformats.org/officeDocument/2006/relationships/notesSlide" Target="../notesSlides/notesSlide29.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33.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34.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6.xml.rels><?xml version="1.0" encoding="UTF-8" standalone="yes"?>
<Relationships xmlns="http://schemas.openxmlformats.org/package/2006/relationships"><Relationship Id="rId4" Type="http://schemas.openxmlformats.org/officeDocument/2006/relationships/notesSlide" Target="../notesSlides/notesSlide36.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9" Type="http://schemas.openxmlformats.org/officeDocument/2006/relationships/diagramQuickStyle" Target="../diagrams/quickStyle2.xml"/><Relationship Id="rId8" Type="http://schemas.openxmlformats.org/officeDocument/2006/relationships/diagramLayout" Target="../diagrams/layout2.xml"/><Relationship Id="rId7" Type="http://schemas.openxmlformats.org/officeDocument/2006/relationships/diagramData" Target="../diagrams/data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4" Type="http://schemas.openxmlformats.org/officeDocument/2006/relationships/notesSlide" Target="../notesSlides/notesSlide5.xml"/><Relationship Id="rId13" Type="http://schemas.openxmlformats.org/officeDocument/2006/relationships/slideLayout" Target="../slideLayouts/slideLayout7.xml"/><Relationship Id="rId12" Type="http://schemas.openxmlformats.org/officeDocument/2006/relationships/image" Target="../media/image4.png"/><Relationship Id="rId11" Type="http://schemas.microsoft.com/office/2007/relationships/diagramDrawing" Target="../diagrams/drawing2.xml"/><Relationship Id="rId10" Type="http://schemas.openxmlformats.org/officeDocument/2006/relationships/diagramColors" Target="../diagrams/colors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8.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9.xml"/><Relationship Id="rId8" Type="http://schemas.openxmlformats.org/officeDocument/2006/relationships/slideLayout" Target="../slideLayouts/slideLayout7.xml"/><Relationship Id="rId7" Type="http://schemas.openxmlformats.org/officeDocument/2006/relationships/image" Target="../media/image4.png"/><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668" y="1939256"/>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cs typeface="+mn-ea"/>
              <a:sym typeface="+mn-lt"/>
            </a:endParaRPr>
          </a:p>
        </p:txBody>
      </p:sp>
      <p:pic>
        <p:nvPicPr>
          <p:cNvPr id="3" name="图片 2"/>
          <p:cNvPicPr>
            <a:picLocks noChangeAspect="1"/>
          </p:cNvPicPr>
          <p:nvPr/>
        </p:nvPicPr>
        <p:blipFill>
          <a:blip r:embed="rId1" cstate="print"/>
          <a:stretch>
            <a:fillRect/>
          </a:stretch>
        </p:blipFill>
        <p:spPr>
          <a:xfrm>
            <a:off x="307183" y="429782"/>
            <a:ext cx="11577636" cy="6233745"/>
          </a:xfrm>
          <a:prstGeom prst="rect">
            <a:avLst/>
          </a:prstGeom>
        </p:spPr>
      </p:pic>
      <p:sp>
        <p:nvSpPr>
          <p:cNvPr id="6" name="文本框 5"/>
          <p:cNvSpPr txBox="1"/>
          <p:nvPr/>
        </p:nvSpPr>
        <p:spPr>
          <a:xfrm>
            <a:off x="1992000" y="2813990"/>
            <a:ext cx="9141573" cy="1200329"/>
          </a:xfrm>
          <a:prstGeom prst="rect">
            <a:avLst/>
          </a:prstGeom>
          <a:noFill/>
          <a:effectLst>
            <a:outerShdw blurRad="50800" dist="38100" dir="5400000" algn="t" rotWithShape="0">
              <a:prstClr val="black">
                <a:alpha val="40000"/>
              </a:prstClr>
            </a:outerShdw>
          </a:effectLst>
          <a:scene3d>
            <a:camera prst="orthographicFront"/>
            <a:lightRig rig="threePt" dir="t"/>
          </a:scene3d>
          <a:sp3d>
            <a:bevelT/>
          </a:sp3d>
        </p:spPr>
        <p:txBody>
          <a:bodyPr wrap="square" rtlCol="0">
            <a:spAutoFit/>
            <a:sp3d contourW="12700"/>
          </a:bodyPr>
          <a:lstStyle/>
          <a:p>
            <a:pPr algn="ctr"/>
            <a:r>
              <a:rPr lang="zh-CN" altLang="en-US" sz="7200" dirty="0">
                <a:solidFill>
                  <a:srgbClr val="02235E"/>
                </a:solidFill>
                <a:latin typeface="思源黑体 Medium" panose="020B0600000000000000" pitchFamily="34" charset="-122"/>
                <a:ea typeface="思源黑体 Medium" panose="020B0600000000000000" pitchFamily="34" charset="-122"/>
                <a:cs typeface="+mn-ea"/>
                <a:sym typeface="+mn-lt"/>
              </a:rPr>
              <a:t>一套表调查单位管理</a:t>
            </a:r>
            <a:endParaRPr lang="zh-CN" altLang="en-US" sz="7200" dirty="0">
              <a:solidFill>
                <a:srgbClr val="02235E"/>
              </a:solidFill>
              <a:latin typeface="思源黑体 Medium" panose="020B0600000000000000" pitchFamily="34" charset="-122"/>
              <a:ea typeface="思源黑体 Medium" panose="020B0600000000000000" pitchFamily="34" charset="-122"/>
              <a:cs typeface="+mn-ea"/>
              <a:sym typeface="+mn-lt"/>
            </a:endParaRPr>
          </a:p>
        </p:txBody>
      </p:sp>
      <p:grpSp>
        <p:nvGrpSpPr>
          <p:cNvPr id="8" name="组合 7"/>
          <p:cNvGrpSpPr/>
          <p:nvPr/>
        </p:nvGrpSpPr>
        <p:grpSpPr>
          <a:xfrm>
            <a:off x="4929041" y="4868193"/>
            <a:ext cx="2229640" cy="316803"/>
            <a:chOff x="1244534" y="4117273"/>
            <a:chExt cx="1765300" cy="316802"/>
          </a:xfrm>
        </p:grpSpPr>
        <p:sp>
          <p:nvSpPr>
            <p:cNvPr id="9" name="圆角矩形 8"/>
            <p:cNvSpPr/>
            <p:nvPr/>
          </p:nvSpPr>
          <p:spPr>
            <a:xfrm>
              <a:off x="1244534" y="4117273"/>
              <a:ext cx="1765300" cy="316802"/>
            </a:xfrm>
            <a:prstGeom prst="roundRect">
              <a:avLst>
                <a:gd name="adj" fmla="val 50000"/>
              </a:avLst>
            </a:prstGeom>
            <a:solidFill>
              <a:srgbClr val="02235E"/>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cs typeface="+mn-ea"/>
                <a:sym typeface="+mn-lt"/>
              </a:endParaRPr>
            </a:p>
          </p:txBody>
        </p:sp>
        <p:sp>
          <p:nvSpPr>
            <p:cNvPr id="10" name="文本框 9"/>
            <p:cNvSpPr txBox="1"/>
            <p:nvPr/>
          </p:nvSpPr>
          <p:spPr>
            <a:xfrm>
              <a:off x="1320201" y="4121786"/>
              <a:ext cx="1618193" cy="307776"/>
            </a:xfrm>
            <a:prstGeom prst="rect">
              <a:avLst/>
            </a:prstGeom>
            <a:noFill/>
          </p:spPr>
          <p:txBody>
            <a:bodyPr wrap="square" rtlCol="0">
              <a:spAutoFit/>
              <a:scene3d>
                <a:camera prst="orthographicFront"/>
                <a:lightRig rig="threePt" dir="t"/>
              </a:scene3d>
              <a:sp3d contourW="12700"/>
            </a:bodyPr>
            <a:lstStyle/>
            <a:p>
              <a:pPr algn="ctr"/>
              <a:r>
                <a:rPr lang="en-US" altLang="zh-CN"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2020</a:t>
              </a:r>
              <a:r>
                <a:rPr lang="zh-CN" altLang="en-US"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年</a:t>
              </a:r>
              <a:r>
                <a:rPr lang="en-US" altLang="zh-CN"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10</a:t>
              </a:r>
              <a:r>
                <a:rPr lang="zh-CN" altLang="en-US"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月  山东</a:t>
              </a:r>
              <a:endParaRPr lang="zh-CN" altLang="en-US"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endParaRPr>
            </a:p>
          </p:txBody>
        </p:sp>
      </p:grpSp>
      <p:grpSp>
        <p:nvGrpSpPr>
          <p:cNvPr id="17" name="组合 16"/>
          <p:cNvGrpSpPr/>
          <p:nvPr/>
        </p:nvGrpSpPr>
        <p:grpSpPr>
          <a:xfrm>
            <a:off x="2042786" y="1718473"/>
            <a:ext cx="8061461" cy="0"/>
            <a:chOff x="2743824" y="838200"/>
            <a:chExt cx="8061461" cy="0"/>
          </a:xfrm>
        </p:grpSpPr>
        <p:cxnSp>
          <p:nvCxnSpPr>
            <p:cNvPr id="19" name="直接连接符 18"/>
            <p:cNvCxnSpPr/>
            <p:nvPr/>
          </p:nvCxnSpPr>
          <p:spPr>
            <a:xfrm>
              <a:off x="2743824" y="838200"/>
              <a:ext cx="2324100" cy="0"/>
            </a:xfrm>
            <a:prstGeom prst="line">
              <a:avLst/>
            </a:prstGeom>
            <a:ln>
              <a:solidFill>
                <a:srgbClr val="02235E"/>
              </a:solidFill>
            </a:ln>
          </p:spPr>
          <p:style>
            <a:lnRef idx="1">
              <a:schemeClr val="dk1"/>
            </a:lnRef>
            <a:fillRef idx="0">
              <a:schemeClr val="dk1"/>
            </a:fillRef>
            <a:effectRef idx="0">
              <a:schemeClr val="dk1"/>
            </a:effectRef>
            <a:fontRef idx="minor">
              <a:schemeClr val="tx1"/>
            </a:fontRef>
          </p:style>
        </p:cxnSp>
        <p:cxnSp>
          <p:nvCxnSpPr>
            <p:cNvPr id="20" name="直接连接符 19"/>
            <p:cNvCxnSpPr/>
            <p:nvPr/>
          </p:nvCxnSpPr>
          <p:spPr>
            <a:xfrm>
              <a:off x="8481185" y="838200"/>
              <a:ext cx="2324100" cy="0"/>
            </a:xfrm>
            <a:prstGeom prst="line">
              <a:avLst/>
            </a:prstGeom>
            <a:ln>
              <a:solidFill>
                <a:srgbClr val="02235E"/>
              </a:solidFill>
            </a:ln>
          </p:spPr>
          <p:style>
            <a:lnRef idx="1">
              <a:schemeClr val="dk1"/>
            </a:lnRef>
            <a:fillRef idx="0">
              <a:schemeClr val="dk1"/>
            </a:fillRef>
            <a:effectRef idx="0">
              <a:schemeClr val="dk1"/>
            </a:effectRef>
            <a:fontRef idx="minor">
              <a:schemeClr val="tx1"/>
            </a:fontRef>
          </p:style>
        </p:cxnSp>
      </p:grpSp>
      <p:sp>
        <p:nvSpPr>
          <p:cNvPr id="22" name="文本框 21"/>
          <p:cNvSpPr txBox="1"/>
          <p:nvPr/>
        </p:nvSpPr>
        <p:spPr>
          <a:xfrm>
            <a:off x="4700117" y="1154166"/>
            <a:ext cx="2791769" cy="1323439"/>
          </a:xfrm>
          <a:prstGeom prst="rect">
            <a:avLst/>
          </a:prstGeom>
          <a:noFill/>
        </p:spPr>
        <p:txBody>
          <a:bodyPr wrap="square" rtlCol="0">
            <a:spAutoFit/>
            <a:scene3d>
              <a:camera prst="orthographicFront"/>
              <a:lightRig rig="threePt" dir="t"/>
            </a:scene3d>
            <a:sp3d contourW="12700"/>
          </a:bodyPr>
          <a:lstStyle/>
          <a:p>
            <a:pPr algn="dist"/>
            <a:r>
              <a:rPr lang="en-US" altLang="zh-CN" sz="8000" dirty="0">
                <a:solidFill>
                  <a:srgbClr val="02235E">
                    <a:alpha val="10000"/>
                  </a:srgbClr>
                </a:solidFill>
                <a:latin typeface="思源黑体 Medium" panose="020B0600000000000000" pitchFamily="34" charset="-122"/>
                <a:ea typeface="思源黑体 Medium" panose="020B0600000000000000" pitchFamily="34" charset="-122"/>
                <a:cs typeface="+mn-ea"/>
                <a:sym typeface="+mn-lt"/>
              </a:rPr>
              <a:t>2020</a:t>
            </a:r>
            <a:endParaRPr lang="en-US" altLang="zh-CN" sz="8000" dirty="0">
              <a:solidFill>
                <a:srgbClr val="02235E">
                  <a:alpha val="10000"/>
                </a:srgbClr>
              </a:solidFill>
              <a:latin typeface="思源黑体 Medium" panose="020B0600000000000000" pitchFamily="34" charset="-122"/>
              <a:ea typeface="思源黑体 Medium" panose="020B0600000000000000" pitchFamily="34" charset="-122"/>
              <a:cs typeface="+mn-ea"/>
              <a:sym typeface="+mn-lt"/>
            </a:endParaRPr>
          </a:p>
        </p:txBody>
      </p:sp>
      <p:pic>
        <p:nvPicPr>
          <p:cNvPr id="16" name="图片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321311" y="-255399"/>
            <a:ext cx="2548110" cy="25481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anim calcmode="lin" valueType="num">
                                      <p:cBhvr>
                                        <p:cTn id="28" dur="1000" fill="hold"/>
                                        <p:tgtEl>
                                          <p:spTgt spid="22"/>
                                        </p:tgtEl>
                                        <p:attrNameLst>
                                          <p:attrName>ppt_x</p:attrName>
                                        </p:attrNameLst>
                                      </p:cBhvr>
                                      <p:tavLst>
                                        <p:tav tm="0">
                                          <p:val>
                                            <p:strVal val="#ppt_x"/>
                                          </p:val>
                                        </p:tav>
                                        <p:tav tm="100000">
                                          <p:val>
                                            <p:strVal val="#ppt_x"/>
                                          </p:val>
                                        </p:tav>
                                      </p:tavLst>
                                    </p:anim>
                                    <p:anim calcmode="lin" valueType="num">
                                      <p:cBhvr>
                                        <p:cTn id="29" dur="1000" fill="hold"/>
                                        <p:tgtEl>
                                          <p:spTgt spid="22"/>
                                        </p:tgtEl>
                                        <p:attrNameLst>
                                          <p:attrName>ppt_y</p:attrName>
                                        </p:attrNameLst>
                                      </p:cBhvr>
                                      <p:tavLst>
                                        <p:tav tm="0">
                                          <p:val>
                                            <p:strVal val="#ppt_y+.1"/>
                                          </p:val>
                                        </p:tav>
                                        <p:tav tm="100000">
                                          <p:val>
                                            <p:strVal val="#ppt_y"/>
                                          </p:val>
                                        </p:tav>
                                      </p:tavLst>
                                    </p:anim>
                                  </p:childTnLst>
                                </p:cTn>
                              </p:par>
                              <p:par>
                                <p:cTn id="30" presetID="31"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1000" fill="hold"/>
                                        <p:tgtEl>
                                          <p:spTgt spid="16"/>
                                        </p:tgtEl>
                                        <p:attrNameLst>
                                          <p:attrName>ppt_w</p:attrName>
                                        </p:attrNameLst>
                                      </p:cBhvr>
                                      <p:tavLst>
                                        <p:tav tm="0">
                                          <p:val>
                                            <p:fltVal val="0"/>
                                          </p:val>
                                        </p:tav>
                                        <p:tav tm="100000">
                                          <p:val>
                                            <p:strVal val="#ppt_w"/>
                                          </p:val>
                                        </p:tav>
                                      </p:tavLst>
                                    </p:anim>
                                    <p:anim calcmode="lin" valueType="num">
                                      <p:cBhvr>
                                        <p:cTn id="33" dur="1000" fill="hold"/>
                                        <p:tgtEl>
                                          <p:spTgt spid="16"/>
                                        </p:tgtEl>
                                        <p:attrNameLst>
                                          <p:attrName>ppt_h</p:attrName>
                                        </p:attrNameLst>
                                      </p:cBhvr>
                                      <p:tavLst>
                                        <p:tav tm="0">
                                          <p:val>
                                            <p:fltVal val="0"/>
                                          </p:val>
                                        </p:tav>
                                        <p:tav tm="100000">
                                          <p:val>
                                            <p:strVal val="#ppt_h"/>
                                          </p:val>
                                        </p:tav>
                                      </p:tavLst>
                                    </p:anim>
                                    <p:anim calcmode="lin" valueType="num">
                                      <p:cBhvr>
                                        <p:cTn id="34" dur="1000" fill="hold"/>
                                        <p:tgtEl>
                                          <p:spTgt spid="16"/>
                                        </p:tgtEl>
                                        <p:attrNameLst>
                                          <p:attrName>style.rotation</p:attrName>
                                        </p:attrNameLst>
                                      </p:cBhvr>
                                      <p:tavLst>
                                        <p:tav tm="0">
                                          <p:val>
                                            <p:fltVal val="90"/>
                                          </p:val>
                                        </p:tav>
                                        <p:tav tm="100000">
                                          <p:val>
                                            <p:fltVal val="0"/>
                                          </p:val>
                                        </p:tav>
                                      </p:tavLst>
                                    </p:anim>
                                    <p:animEffect transition="in" filter="fade">
                                      <p:cBhvr>
                                        <p:cTn id="35"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bldLvl="0" animBg="1"/>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82" name="文本框 81"/>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graphicFrame>
        <p:nvGraphicFramePr>
          <p:cNvPr id="7" name="图示 6"/>
          <p:cNvGraphicFramePr/>
          <p:nvPr/>
        </p:nvGraphicFramePr>
        <p:xfrm>
          <a:off x="702427" y="1357233"/>
          <a:ext cx="11000134" cy="5222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图片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checkerboard(across)">
                                      <p:cBhvr>
                                        <p:cTn id="11" dur="500"/>
                                        <p:tgtEl>
                                          <p:spTgt spid="82"/>
                                        </p:tgtEl>
                                      </p:cBhvr>
                                    </p:animEffect>
                                  </p:childTnLst>
                                </p:cTn>
                              </p:par>
                              <p:par>
                                <p:cTn id="12" presetID="31"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82" grpId="0"/>
      <p:bldGraphic spid="7"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82" name="文本框 81"/>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graphicFrame>
        <p:nvGraphicFramePr>
          <p:cNvPr id="7" name="图示 6"/>
          <p:cNvGraphicFramePr/>
          <p:nvPr/>
        </p:nvGraphicFramePr>
        <p:xfrm>
          <a:off x="702427" y="1357233"/>
          <a:ext cx="11000134" cy="5222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图片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checkerboard(across)">
                                      <p:cBhvr>
                                        <p:cTn id="11" dur="500"/>
                                        <p:tgtEl>
                                          <p:spTgt spid="82"/>
                                        </p:tgtEl>
                                      </p:cBhvr>
                                    </p:animEffect>
                                  </p:childTnLst>
                                </p:cTn>
                              </p:par>
                              <p:par>
                                <p:cTn id="12" presetID="31"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82" grpId="0"/>
      <p:bldGraphic spid="7"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82" name="文本框 81"/>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graphicFrame>
        <p:nvGraphicFramePr>
          <p:cNvPr id="6" name="图示 5"/>
          <p:cNvGraphicFramePr/>
          <p:nvPr/>
        </p:nvGraphicFramePr>
        <p:xfrm>
          <a:off x="702427" y="1357233"/>
          <a:ext cx="11000134" cy="5222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图片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checkerboard(across)">
                                      <p:cBhvr>
                                        <p:cTn id="11" dur="500"/>
                                        <p:tgtEl>
                                          <p:spTgt spid="82"/>
                                        </p:tgtEl>
                                      </p:cBhvr>
                                    </p:animEffect>
                                  </p:childTnLst>
                                </p:cTn>
                              </p:par>
                              <p:par>
                                <p:cTn id="12" presetID="31" presetClass="entr" presetSubtype="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82" grpId="0"/>
      <p:bldGraphic spid="6"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aphicFrame>
        <p:nvGraphicFramePr>
          <p:cNvPr id="8" name="图示 7"/>
          <p:cNvGraphicFramePr/>
          <p:nvPr/>
        </p:nvGraphicFramePr>
        <p:xfrm>
          <a:off x="826348" y="2082893"/>
          <a:ext cx="10523635" cy="32984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文本框 8"/>
          <p:cNvSpPr txBox="1"/>
          <p:nvPr/>
        </p:nvSpPr>
        <p:spPr>
          <a:xfrm>
            <a:off x="1626577" y="1600199"/>
            <a:ext cx="3877985" cy="461665"/>
          </a:xfrm>
          <a:prstGeom prst="rect">
            <a:avLst/>
          </a:prstGeom>
          <a:noFill/>
        </p:spPr>
        <p:txBody>
          <a:bodyPr wrap="none" rtlCol="0">
            <a:spAutoFit/>
          </a:bodyPr>
          <a:lstStyle/>
          <a:p>
            <a:r>
              <a:rPr lang="zh-CN" altLang="en-US" sz="2400" dirty="0">
                <a:solidFill>
                  <a:srgbClr val="FF0000"/>
                </a:solidFill>
                <a:latin typeface="黑体" panose="02010609060101010101" charset="-122"/>
                <a:ea typeface="黑体" panose="02010609060101010101" charset="-122"/>
              </a:rPr>
              <a:t>变更主要信息的，需注意：</a:t>
            </a:r>
            <a:endParaRPr lang="zh-CN" altLang="en-US" sz="2400" dirty="0">
              <a:solidFill>
                <a:srgbClr val="FF0000"/>
              </a:solidFill>
              <a:latin typeface="黑体" panose="02010609060101010101" charset="-122"/>
              <a:ea typeface="黑体" panose="02010609060101010101" charset="-122"/>
            </a:endParaRPr>
          </a:p>
        </p:txBody>
      </p:sp>
      <p:sp>
        <p:nvSpPr>
          <p:cNvPr id="10" name="文本框 9"/>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1" name="图片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par>
                                <p:cTn id="12" presetID="31" presetClass="entr" presetSubtype="0" fill="hold"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fltVal val="0"/>
                                          </p:val>
                                        </p:tav>
                                        <p:tav tm="100000">
                                          <p:val>
                                            <p:strVal val="#ppt_w"/>
                                          </p:val>
                                        </p:tav>
                                      </p:tavLst>
                                    </p:anim>
                                    <p:anim calcmode="lin" valueType="num">
                                      <p:cBhvr>
                                        <p:cTn id="15" dur="1000" fill="hold"/>
                                        <p:tgtEl>
                                          <p:spTgt spid="11"/>
                                        </p:tgtEl>
                                        <p:attrNameLst>
                                          <p:attrName>ppt_h</p:attrName>
                                        </p:attrNameLst>
                                      </p:cBhvr>
                                      <p:tavLst>
                                        <p:tav tm="0">
                                          <p:val>
                                            <p:fltVal val="0"/>
                                          </p:val>
                                        </p:tav>
                                        <p:tav tm="100000">
                                          <p:val>
                                            <p:strVal val="#ppt_h"/>
                                          </p:val>
                                        </p:tav>
                                      </p:tavLst>
                                    </p:anim>
                                    <p:anim calcmode="lin" valueType="num">
                                      <p:cBhvr>
                                        <p:cTn id="16" dur="1000" fill="hold"/>
                                        <p:tgtEl>
                                          <p:spTgt spid="11"/>
                                        </p:tgtEl>
                                        <p:attrNameLst>
                                          <p:attrName>style.rotation</p:attrName>
                                        </p:attrNameLst>
                                      </p:cBhvr>
                                      <p:tavLst>
                                        <p:tav tm="0">
                                          <p:val>
                                            <p:fltVal val="90"/>
                                          </p:val>
                                        </p:tav>
                                        <p:tav tm="100000">
                                          <p:val>
                                            <p:fltVal val="0"/>
                                          </p:val>
                                        </p:tav>
                                      </p:tavLst>
                                    </p:anim>
                                    <p:animEffect transition="in" filter="fade">
                                      <p:cBhvr>
                                        <p:cTn id="17" dur="10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anim calcmode="lin" valueType="num">
                                      <p:cBhvr>
                                        <p:cTn id="22" dur="500" fill="hold"/>
                                        <p:tgtEl>
                                          <p:spTgt spid="9"/>
                                        </p:tgtEl>
                                        <p:attrNameLst>
                                          <p:attrName>ppt_x</p:attrName>
                                        </p:attrNameLst>
                                      </p:cBhvr>
                                      <p:tavLst>
                                        <p:tav tm="0">
                                          <p:val>
                                            <p:strVal val="#ppt_x"/>
                                          </p:val>
                                        </p:tav>
                                        <p:tav tm="100000">
                                          <p:val>
                                            <p:strVal val="#ppt_x"/>
                                          </p:val>
                                        </p:tav>
                                      </p:tavLst>
                                    </p:anim>
                                    <p:anim calcmode="lin" valueType="num">
                                      <p:cBhvr>
                                        <p:cTn id="23" dur="500" fill="hold"/>
                                        <p:tgtEl>
                                          <p:spTgt spid="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Graphic spid="8" grpId="0">
        <p:bldAsOne/>
      </p:bldGraphic>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aphicFrame>
        <p:nvGraphicFramePr>
          <p:cNvPr id="8" name="图示 7"/>
          <p:cNvGraphicFramePr/>
          <p:nvPr/>
        </p:nvGraphicFramePr>
        <p:xfrm>
          <a:off x="826348" y="2082893"/>
          <a:ext cx="10523635" cy="32984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文本框 8"/>
          <p:cNvSpPr txBox="1"/>
          <p:nvPr/>
        </p:nvSpPr>
        <p:spPr>
          <a:xfrm>
            <a:off x="1626577" y="1600199"/>
            <a:ext cx="2646878" cy="461665"/>
          </a:xfrm>
          <a:prstGeom prst="rect">
            <a:avLst/>
          </a:prstGeom>
          <a:noFill/>
        </p:spPr>
        <p:txBody>
          <a:bodyPr wrap="none" rtlCol="0">
            <a:spAutoFit/>
          </a:bodyPr>
          <a:lstStyle/>
          <a:p>
            <a:r>
              <a:rPr lang="zh-CN" altLang="en-US" sz="2400" dirty="0">
                <a:solidFill>
                  <a:srgbClr val="FF0000"/>
                </a:solidFill>
                <a:latin typeface="黑体" panose="02010609060101010101" charset="-122"/>
                <a:ea typeface="黑体" panose="02010609060101010101" charset="-122"/>
              </a:rPr>
              <a:t>退出的，需注意：</a:t>
            </a:r>
            <a:endParaRPr lang="zh-CN" altLang="en-US" sz="2400" dirty="0">
              <a:solidFill>
                <a:srgbClr val="FF0000"/>
              </a:solidFill>
              <a:latin typeface="黑体" panose="02010609060101010101" charset="-122"/>
              <a:ea typeface="黑体" panose="02010609060101010101" charset="-122"/>
            </a:endParaRPr>
          </a:p>
        </p:txBody>
      </p:sp>
      <p:sp>
        <p:nvSpPr>
          <p:cNvPr id="10" name="文本框 9"/>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1" name="图片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par>
                                <p:cTn id="12" presetID="31" presetClass="entr" presetSubtype="0" fill="hold"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fltVal val="0"/>
                                          </p:val>
                                        </p:tav>
                                        <p:tav tm="100000">
                                          <p:val>
                                            <p:strVal val="#ppt_w"/>
                                          </p:val>
                                        </p:tav>
                                      </p:tavLst>
                                    </p:anim>
                                    <p:anim calcmode="lin" valueType="num">
                                      <p:cBhvr>
                                        <p:cTn id="15" dur="1000" fill="hold"/>
                                        <p:tgtEl>
                                          <p:spTgt spid="11"/>
                                        </p:tgtEl>
                                        <p:attrNameLst>
                                          <p:attrName>ppt_h</p:attrName>
                                        </p:attrNameLst>
                                      </p:cBhvr>
                                      <p:tavLst>
                                        <p:tav tm="0">
                                          <p:val>
                                            <p:fltVal val="0"/>
                                          </p:val>
                                        </p:tav>
                                        <p:tav tm="100000">
                                          <p:val>
                                            <p:strVal val="#ppt_h"/>
                                          </p:val>
                                        </p:tav>
                                      </p:tavLst>
                                    </p:anim>
                                    <p:anim calcmode="lin" valueType="num">
                                      <p:cBhvr>
                                        <p:cTn id="16" dur="1000" fill="hold"/>
                                        <p:tgtEl>
                                          <p:spTgt spid="11"/>
                                        </p:tgtEl>
                                        <p:attrNameLst>
                                          <p:attrName>style.rotation</p:attrName>
                                        </p:attrNameLst>
                                      </p:cBhvr>
                                      <p:tavLst>
                                        <p:tav tm="0">
                                          <p:val>
                                            <p:fltVal val="90"/>
                                          </p:val>
                                        </p:tav>
                                        <p:tav tm="100000">
                                          <p:val>
                                            <p:fltVal val="0"/>
                                          </p:val>
                                        </p:tav>
                                      </p:tavLst>
                                    </p:anim>
                                    <p:animEffect transition="in" filter="fade">
                                      <p:cBhvr>
                                        <p:cTn id="17" dur="10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anim calcmode="lin" valueType="num">
                                      <p:cBhvr>
                                        <p:cTn id="22" dur="500" fill="hold"/>
                                        <p:tgtEl>
                                          <p:spTgt spid="9"/>
                                        </p:tgtEl>
                                        <p:attrNameLst>
                                          <p:attrName>ppt_x</p:attrName>
                                        </p:attrNameLst>
                                      </p:cBhvr>
                                      <p:tavLst>
                                        <p:tav tm="0">
                                          <p:val>
                                            <p:strVal val="#ppt_x"/>
                                          </p:val>
                                        </p:tav>
                                        <p:tav tm="100000">
                                          <p:val>
                                            <p:strVal val="#ppt_x"/>
                                          </p:val>
                                        </p:tav>
                                      </p:tavLst>
                                    </p:anim>
                                    <p:anim calcmode="lin" valueType="num">
                                      <p:cBhvr>
                                        <p:cTn id="23" dur="500" fill="hold"/>
                                        <p:tgtEl>
                                          <p:spTgt spid="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Graphic spid="8" grpId="0">
        <p:bldAsOne/>
      </p:bldGraphic>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aphicFrame>
        <p:nvGraphicFramePr>
          <p:cNvPr id="5" name="图示 4"/>
          <p:cNvGraphicFramePr/>
          <p:nvPr/>
        </p:nvGraphicFramePr>
        <p:xfrm>
          <a:off x="2661034" y="1067618"/>
          <a:ext cx="8339918" cy="5598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文本框 5"/>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sp>
        <p:nvSpPr>
          <p:cNvPr id="7" name="文本框 6"/>
          <p:cNvSpPr txBox="1"/>
          <p:nvPr/>
        </p:nvSpPr>
        <p:spPr>
          <a:xfrm>
            <a:off x="1183735" y="1403796"/>
            <a:ext cx="1738759" cy="461665"/>
          </a:xfrm>
          <a:prstGeom prst="rect">
            <a:avLst/>
          </a:prstGeom>
          <a:noFill/>
        </p:spPr>
        <p:txBody>
          <a:bodyPr wrap="square" rtlCol="0">
            <a:spAutoFit/>
          </a:bodyPr>
          <a:lstStyle/>
          <a:p>
            <a:r>
              <a:rPr lang="zh-CN" altLang="en-US" sz="2400" dirty="0">
                <a:solidFill>
                  <a:srgbClr val="FF0000"/>
                </a:solidFill>
                <a:latin typeface="黑体" panose="02010609060101010101" charset="-122"/>
                <a:ea typeface="黑体" panose="02010609060101010101" charset="-122"/>
              </a:rPr>
              <a:t>强调：</a:t>
            </a:r>
            <a:endParaRPr lang="zh-CN" altLang="en-US" sz="2400" dirty="0">
              <a:solidFill>
                <a:srgbClr val="FF0000"/>
              </a:solidFill>
              <a:latin typeface="黑体" panose="02010609060101010101" charset="-122"/>
              <a:ea typeface="黑体" panose="02010609060101010101" charset="-122"/>
            </a:endParaRPr>
          </a:p>
        </p:txBody>
      </p:sp>
      <p:pic>
        <p:nvPicPr>
          <p:cNvPr id="8" name="图片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heckerboard(across)">
                                      <p:cBhvr>
                                        <p:cTn id="11" dur="500"/>
                                        <p:tgtEl>
                                          <p:spTgt spid="6"/>
                                        </p:tgtEl>
                                      </p:cBhvr>
                                    </p:animEffect>
                                  </p:childTnLst>
                                </p:cTn>
                              </p:par>
                              <p:par>
                                <p:cTn id="12" presetID="31"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anim calcmode="lin" valueType="num">
                                      <p:cBhvr>
                                        <p:cTn id="28" dur="500" fill="hold"/>
                                        <p:tgtEl>
                                          <p:spTgt spid="7"/>
                                        </p:tgtEl>
                                        <p:attrNameLst>
                                          <p:attrName>ppt_x</p:attrName>
                                        </p:attrNameLst>
                                      </p:cBhvr>
                                      <p:tavLst>
                                        <p:tav tm="0">
                                          <p:val>
                                            <p:strVal val="#ppt_x"/>
                                          </p:val>
                                        </p:tav>
                                        <p:tav tm="100000">
                                          <p:val>
                                            <p:strVal val="#ppt_x"/>
                                          </p:val>
                                        </p:tav>
                                      </p:tavLst>
                                    </p:anim>
                                    <p:anim calcmode="lin" valueType="num">
                                      <p:cBhvr>
                                        <p:cTn id="29"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Graphic spid="5" grpId="0">
        <p:bldAsOne/>
      </p:bldGraphic>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437323"/>
            <a:ext cx="12240654" cy="6771112"/>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aphicFrame>
        <p:nvGraphicFramePr>
          <p:cNvPr id="5" name="对象 4"/>
          <p:cNvGraphicFramePr>
            <a:graphicFrameLocks noChangeAspect="1"/>
          </p:cNvGraphicFramePr>
          <p:nvPr/>
        </p:nvGraphicFramePr>
        <p:xfrm>
          <a:off x="1016000" y="1603375"/>
          <a:ext cx="10180638" cy="4441825"/>
        </p:xfrm>
        <a:graphic>
          <a:graphicData uri="http://schemas.openxmlformats.org/presentationml/2006/ole">
            <mc:AlternateContent xmlns:mc="http://schemas.openxmlformats.org/markup-compatibility/2006">
              <mc:Choice xmlns:v="urn:schemas-microsoft-com:vml" Requires="v">
                <p:oleObj spid="_x0000_s2154" name="工作表" r:id="rId2" imgW="11252200" imgH="4914900" progId="Excel.Sheet.12">
                  <p:embed/>
                </p:oleObj>
              </mc:Choice>
              <mc:Fallback>
                <p:oleObj name="工作表" r:id="rId2" imgW="11252200" imgH="4914900" progId="Excel.Sheet.12">
                  <p:embed/>
                  <p:pic>
                    <p:nvPicPr>
                      <p:cNvPr id="0" name="Picture 52"/>
                      <p:cNvPicPr>
                        <a:picLocks noChangeAspect="1" noChangeArrowheads="1"/>
                      </p:cNvPicPr>
                      <p:nvPr/>
                    </p:nvPicPr>
                    <p:blipFill>
                      <a:blip r:embed="rId3"/>
                      <a:srcRect/>
                      <a:stretch>
                        <a:fillRect/>
                      </a:stretch>
                    </p:blipFill>
                    <p:spPr bwMode="auto">
                      <a:xfrm>
                        <a:off x="1016000" y="1603375"/>
                        <a:ext cx="10180638" cy="444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文本框 5"/>
          <p:cNvSpPr txBox="1"/>
          <p:nvPr/>
        </p:nvSpPr>
        <p:spPr>
          <a:xfrm>
            <a:off x="5872524" y="813924"/>
            <a:ext cx="2273619" cy="646331"/>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altLang="zh-CN" dirty="0">
                <a:solidFill>
                  <a:srgbClr val="FF0000"/>
                </a:solidFill>
              </a:rPr>
              <a:t>2020</a:t>
            </a:r>
            <a:r>
              <a:rPr lang="zh-CN" altLang="en-US" dirty="0">
                <a:solidFill>
                  <a:srgbClr val="FF0000"/>
                </a:solidFill>
              </a:rPr>
              <a:t>年年度审核结果</a:t>
            </a:r>
            <a:endParaRPr lang="en-US" altLang="zh-CN" dirty="0">
              <a:solidFill>
                <a:srgbClr val="FF0000"/>
              </a:solidFill>
            </a:endParaRPr>
          </a:p>
          <a:p>
            <a:r>
              <a:rPr lang="zh-CN" altLang="en-US" dirty="0">
                <a:solidFill>
                  <a:srgbClr val="FF0000"/>
                </a:solidFill>
              </a:rPr>
              <a:t>在年报中的处理办法</a:t>
            </a:r>
            <a:endParaRPr lang="zh-CN" altLang="en-US" dirty="0">
              <a:solidFill>
                <a:srgbClr val="FF0000"/>
              </a:solidFill>
            </a:endParaRPr>
          </a:p>
        </p:txBody>
      </p:sp>
      <p:sp>
        <p:nvSpPr>
          <p:cNvPr id="7" name="文本框 6"/>
          <p:cNvSpPr txBox="1"/>
          <p:nvPr/>
        </p:nvSpPr>
        <p:spPr>
          <a:xfrm>
            <a:off x="8728547" y="765142"/>
            <a:ext cx="2262158" cy="646331"/>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altLang="zh-CN" dirty="0">
                <a:solidFill>
                  <a:srgbClr val="0070C0"/>
                </a:solidFill>
              </a:rPr>
              <a:t>2020</a:t>
            </a:r>
            <a:r>
              <a:rPr lang="zh-CN" altLang="en-US" dirty="0">
                <a:solidFill>
                  <a:srgbClr val="0070C0"/>
                </a:solidFill>
              </a:rPr>
              <a:t>年</a:t>
            </a:r>
            <a:r>
              <a:rPr lang="en-US" altLang="zh-CN" dirty="0">
                <a:solidFill>
                  <a:srgbClr val="0070C0"/>
                </a:solidFill>
              </a:rPr>
              <a:t>12</a:t>
            </a:r>
            <a:r>
              <a:rPr lang="zh-CN" altLang="en-US" dirty="0">
                <a:solidFill>
                  <a:srgbClr val="0070C0"/>
                </a:solidFill>
              </a:rPr>
              <a:t>月审核结果</a:t>
            </a:r>
            <a:endParaRPr lang="en-US" altLang="zh-CN" dirty="0">
              <a:solidFill>
                <a:srgbClr val="0070C0"/>
              </a:solidFill>
            </a:endParaRPr>
          </a:p>
          <a:p>
            <a:r>
              <a:rPr lang="zh-CN" altLang="en-US" dirty="0">
                <a:solidFill>
                  <a:srgbClr val="0070C0"/>
                </a:solidFill>
              </a:rPr>
              <a:t>在年报中的处理办法</a:t>
            </a:r>
            <a:endParaRPr lang="zh-CN" altLang="en-US" dirty="0">
              <a:solidFill>
                <a:srgbClr val="0070C0"/>
              </a:solidFill>
            </a:endParaRPr>
          </a:p>
        </p:txBody>
      </p:sp>
      <p:sp>
        <p:nvSpPr>
          <p:cNvPr id="8" name="左大括号 7"/>
          <p:cNvSpPr/>
          <p:nvPr/>
        </p:nvSpPr>
        <p:spPr>
          <a:xfrm rot="5400000">
            <a:off x="6910287" y="744497"/>
            <a:ext cx="198094" cy="1534370"/>
          </a:xfrm>
          <a:prstGeom prst="leftBrace">
            <a:avLst>
              <a:gd name="adj1" fmla="val 40040"/>
              <a:gd name="adj2" fmla="val 50668"/>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FF0000"/>
              </a:solidFill>
            </a:endParaRPr>
          </a:p>
        </p:txBody>
      </p:sp>
      <p:sp>
        <p:nvSpPr>
          <p:cNvPr id="9" name="左大括号 8"/>
          <p:cNvSpPr/>
          <p:nvPr/>
        </p:nvSpPr>
        <p:spPr>
          <a:xfrm rot="5400000">
            <a:off x="9760579" y="744497"/>
            <a:ext cx="198094" cy="1534370"/>
          </a:xfrm>
          <a:prstGeom prst="leftBrace">
            <a:avLst>
              <a:gd name="adj1" fmla="val 40040"/>
              <a:gd name="adj2" fmla="val 50668"/>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rgbClr val="FF0000"/>
              </a:solidFill>
            </a:endParaRPr>
          </a:p>
        </p:txBody>
      </p:sp>
      <p:sp>
        <p:nvSpPr>
          <p:cNvPr id="10" name="文本框 9"/>
          <p:cNvSpPr txBox="1"/>
          <p:nvPr/>
        </p:nvSpPr>
        <p:spPr>
          <a:xfrm>
            <a:off x="4509315" y="195918"/>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1" name="图片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par>
                                <p:cTn id="12" presetID="31" presetClass="entr" presetSubtype="0" fill="hold"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fltVal val="0"/>
                                          </p:val>
                                        </p:tav>
                                        <p:tav tm="100000">
                                          <p:val>
                                            <p:strVal val="#ppt_w"/>
                                          </p:val>
                                        </p:tav>
                                      </p:tavLst>
                                    </p:anim>
                                    <p:anim calcmode="lin" valueType="num">
                                      <p:cBhvr>
                                        <p:cTn id="15" dur="1000" fill="hold"/>
                                        <p:tgtEl>
                                          <p:spTgt spid="11"/>
                                        </p:tgtEl>
                                        <p:attrNameLst>
                                          <p:attrName>ppt_h</p:attrName>
                                        </p:attrNameLst>
                                      </p:cBhvr>
                                      <p:tavLst>
                                        <p:tav tm="0">
                                          <p:val>
                                            <p:fltVal val="0"/>
                                          </p:val>
                                        </p:tav>
                                        <p:tav tm="100000">
                                          <p:val>
                                            <p:strVal val="#ppt_h"/>
                                          </p:val>
                                        </p:tav>
                                      </p:tavLst>
                                    </p:anim>
                                    <p:anim calcmode="lin" valueType="num">
                                      <p:cBhvr>
                                        <p:cTn id="16" dur="1000" fill="hold"/>
                                        <p:tgtEl>
                                          <p:spTgt spid="11"/>
                                        </p:tgtEl>
                                        <p:attrNameLst>
                                          <p:attrName>style.rotation</p:attrName>
                                        </p:attrNameLst>
                                      </p:cBhvr>
                                      <p:tavLst>
                                        <p:tav tm="0">
                                          <p:val>
                                            <p:fltVal val="90"/>
                                          </p:val>
                                        </p:tav>
                                        <p:tav tm="100000">
                                          <p:val>
                                            <p:fltVal val="0"/>
                                          </p:val>
                                        </p:tav>
                                      </p:tavLst>
                                    </p:anim>
                                    <p:animEffect transition="in" filter="fade">
                                      <p:cBhvr>
                                        <p:cTn id="17" dur="1000"/>
                                        <p:tgtEl>
                                          <p:spTgt spid="11"/>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par>
                                <p:cTn id="31" presetID="22" presetClass="entr" presetSubtype="4"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down)">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 grpId="0"/>
      <p:bldP spid="7" grpId="0"/>
      <p:bldP spid="8" grpId="0" animBg="1"/>
      <p:bldP spid="9"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77091" y="728018"/>
            <a:ext cx="11637819" cy="6233745"/>
          </a:xfrm>
          <a:prstGeom prst="rect">
            <a:avLst/>
          </a:prstGeom>
        </p:spPr>
      </p:pic>
      <p:sp>
        <p:nvSpPr>
          <p:cNvPr id="2" name="文本框 1"/>
          <p:cNvSpPr txBox="1"/>
          <p:nvPr/>
        </p:nvSpPr>
        <p:spPr>
          <a:xfrm>
            <a:off x="3829733" y="365166"/>
            <a:ext cx="4516865" cy="507831"/>
          </a:xfrm>
          <a:prstGeom prst="rect">
            <a:avLst/>
          </a:prstGeom>
          <a:noFill/>
        </p:spPr>
        <p:txBody>
          <a:bodyPr wrap="square" rtlCol="0">
            <a:spAutoFit/>
            <a:scene3d>
              <a:camera prst="orthographicFront"/>
              <a:lightRig rig="threePt" dir="t"/>
            </a:scene3d>
            <a:sp3d contourW="12700"/>
          </a:bodyPr>
          <a:lstStyle/>
          <a:p>
            <a:pPr algn="ctr"/>
            <a:r>
              <a:rPr lang="en-US" altLang="zh-CN" sz="2700" dirty="0">
                <a:solidFill>
                  <a:srgbClr val="02235E"/>
                </a:solidFill>
                <a:latin typeface="思源黑体 Medium" panose="020B0600000000000000" pitchFamily="34" charset="-122"/>
                <a:ea typeface="思源黑体 Medium" panose="020B0600000000000000" pitchFamily="34" charset="-122"/>
              </a:rPr>
              <a:t>01  </a:t>
            </a:r>
            <a:r>
              <a:rPr lang="zh-CN" altLang="en-US" sz="2700" dirty="0">
                <a:solidFill>
                  <a:srgbClr val="02235E"/>
                </a:solidFill>
                <a:latin typeface="思源黑体 Medium" panose="020B0600000000000000" pitchFamily="34" charset="-122"/>
                <a:ea typeface="思源黑体 Medium" panose="020B0600000000000000" pitchFamily="34" charset="-122"/>
              </a:rPr>
              <a:t>调查单位审核确认工作</a:t>
            </a:r>
            <a:endParaRPr lang="zh-CN" altLang="en-US" sz="2700" dirty="0">
              <a:solidFill>
                <a:srgbClr val="02235E"/>
              </a:solidFill>
              <a:latin typeface="思源黑体 Medium" panose="020B0600000000000000" pitchFamily="34" charset="-122"/>
              <a:ea typeface="思源黑体 Medium" panose="020B0600000000000000" pitchFamily="34" charset="-122"/>
            </a:endParaRPr>
          </a:p>
        </p:txBody>
      </p:sp>
      <p:sp>
        <p:nvSpPr>
          <p:cNvPr id="3" name="椭圆 2"/>
          <p:cNvSpPr/>
          <p:nvPr/>
        </p:nvSpPr>
        <p:spPr>
          <a:xfrm>
            <a:off x="5014634" y="1966922"/>
            <a:ext cx="522567" cy="522567"/>
          </a:xfrm>
          <a:prstGeom prst="ellipse">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0" name="椭圆 9"/>
          <p:cNvSpPr/>
          <p:nvPr/>
        </p:nvSpPr>
        <p:spPr>
          <a:xfrm>
            <a:off x="5014634" y="3474451"/>
            <a:ext cx="522567" cy="522567"/>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1" name="椭圆 10"/>
          <p:cNvSpPr/>
          <p:nvPr/>
        </p:nvSpPr>
        <p:spPr>
          <a:xfrm>
            <a:off x="5014634" y="4951138"/>
            <a:ext cx="522567" cy="522567"/>
          </a:xfrm>
          <a:prstGeom prst="ellipse">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grpSp>
        <p:nvGrpSpPr>
          <p:cNvPr id="12" name="组合 11"/>
          <p:cNvGrpSpPr/>
          <p:nvPr/>
        </p:nvGrpSpPr>
        <p:grpSpPr>
          <a:xfrm>
            <a:off x="841587" y="2117513"/>
            <a:ext cx="3008207" cy="3143674"/>
            <a:chOff x="2239" y="2666"/>
            <a:chExt cx="3553" cy="3713"/>
          </a:xfrm>
        </p:grpSpPr>
        <p:sp>
          <p:nvSpPr>
            <p:cNvPr id="14" name="弧形 13"/>
            <p:cNvSpPr/>
            <p:nvPr/>
          </p:nvSpPr>
          <p:spPr>
            <a:xfrm>
              <a:off x="2239" y="2736"/>
              <a:ext cx="3553" cy="3553"/>
            </a:xfrm>
            <a:prstGeom prst="arc">
              <a:avLst>
                <a:gd name="adj1" fmla="val 16777688"/>
                <a:gd name="adj2" fmla="val 4907263"/>
              </a:avLst>
            </a:prstGeom>
            <a:ln w="28575">
              <a:solidFill>
                <a:srgbClr val="7F7F7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5" name="椭圆 14"/>
            <p:cNvSpPr/>
            <p:nvPr/>
          </p:nvSpPr>
          <p:spPr>
            <a:xfrm>
              <a:off x="4155" y="6200"/>
              <a:ext cx="179" cy="179"/>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6" name="椭圆 15"/>
            <p:cNvSpPr/>
            <p:nvPr/>
          </p:nvSpPr>
          <p:spPr>
            <a:xfrm>
              <a:off x="4155" y="2666"/>
              <a:ext cx="179" cy="179"/>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grpSp>
      <p:sp>
        <p:nvSpPr>
          <p:cNvPr id="65" name="文本框 64"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08462" y="2015449"/>
            <a:ext cx="3257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A</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sp>
        <p:nvSpPr>
          <p:cNvPr id="66" name="文本框 65"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12197" y="3534853"/>
            <a:ext cx="3257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B</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sp>
        <p:nvSpPr>
          <p:cNvPr id="67" name="文本框 66"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17427" y="5001564"/>
            <a:ext cx="3369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C</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grpSp>
        <p:nvGrpSpPr>
          <p:cNvPr id="47" name="组合 46"/>
          <p:cNvGrpSpPr/>
          <p:nvPr/>
        </p:nvGrpSpPr>
        <p:grpSpPr>
          <a:xfrm>
            <a:off x="5957994" y="1696718"/>
            <a:ext cx="5238327" cy="796713"/>
            <a:chOff x="306" y="5047"/>
            <a:chExt cx="6187" cy="941"/>
          </a:xfrm>
        </p:grpSpPr>
        <p:sp>
          <p:nvSpPr>
            <p:cNvPr id="48" name="333333"/>
            <p:cNvSpPr txBox="1"/>
            <p:nvPr/>
          </p:nvSpPr>
          <p:spPr>
            <a:xfrm>
              <a:off x="306" y="5047"/>
              <a:ext cx="3106" cy="436"/>
            </a:xfrm>
            <a:prstGeom prst="rect">
              <a:avLst/>
            </a:prstGeom>
            <a:noFill/>
          </p:spPr>
          <p:txBody>
            <a:bodyPr wrap="square" rtlCol="0">
              <a:spAutoFit/>
            </a:bodyPr>
            <a:lstStyle/>
            <a:p>
              <a:pPr algn="l"/>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1.1  2020</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年年度审核</a:t>
              </a:r>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sp>
          <p:nvSpPr>
            <p:cNvPr id="49" name="1111"/>
            <p:cNvSpPr txBox="1"/>
            <p:nvPr/>
          </p:nvSpPr>
          <p:spPr>
            <a:xfrm>
              <a:off x="306" y="5555"/>
              <a:ext cx="6187" cy="433"/>
            </a:xfrm>
            <a:prstGeom prst="rect">
              <a:avLst/>
            </a:prstGeom>
            <a:noFill/>
          </p:spPr>
          <p:txBody>
            <a:bodyPr wrap="square" rtlCol="0">
              <a:spAutoFit/>
            </a:bodyPr>
            <a:lstStyle/>
            <a:p>
              <a:pPr algn="l">
                <a:lnSpc>
                  <a:spcPct val="150000"/>
                </a:lnSpc>
              </a:pP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二批次</a:t>
              </a: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50" name="组合 49"/>
          <p:cNvGrpSpPr/>
          <p:nvPr/>
        </p:nvGrpSpPr>
        <p:grpSpPr>
          <a:xfrm>
            <a:off x="5919894" y="3205476"/>
            <a:ext cx="5238327" cy="795866"/>
            <a:chOff x="306" y="5047"/>
            <a:chExt cx="6187" cy="940"/>
          </a:xfrm>
        </p:grpSpPr>
        <p:sp>
          <p:nvSpPr>
            <p:cNvPr id="51" name="333333"/>
            <p:cNvSpPr txBox="1"/>
            <p:nvPr/>
          </p:nvSpPr>
          <p:spPr>
            <a:xfrm>
              <a:off x="306" y="5047"/>
              <a:ext cx="2978" cy="436"/>
            </a:xfrm>
            <a:prstGeom prst="rect">
              <a:avLst/>
            </a:prstGeom>
            <a:noFill/>
          </p:spPr>
          <p:txBody>
            <a:bodyPr wrap="square" rtlCol="0">
              <a:spAutoFit/>
            </a:bodyPr>
            <a:lstStyle/>
            <a:p>
              <a:pPr algn="l"/>
              <a:r>
                <a:rPr lang="en-US" altLang="zh-CN" dirty="0">
                  <a:solidFill>
                    <a:srgbClr val="0070C0"/>
                  </a:solidFill>
                  <a:latin typeface="思源黑体 Medium" panose="020B0600000000000000" pitchFamily="34" charset="-122"/>
                  <a:ea typeface="思源黑体 Medium" panose="020B0600000000000000" pitchFamily="34" charset="-122"/>
                </a:rPr>
                <a:t>1.2  2021</a:t>
              </a:r>
              <a:r>
                <a:rPr lang="zh-CN" altLang="en-US" dirty="0">
                  <a:solidFill>
                    <a:srgbClr val="0070C0"/>
                  </a:solidFill>
                  <a:latin typeface="思源黑体 Medium" panose="020B0600000000000000" pitchFamily="34" charset="-122"/>
                  <a:ea typeface="思源黑体 Medium" panose="020B0600000000000000" pitchFamily="34" charset="-122"/>
                </a:rPr>
                <a:t>年月度审核</a:t>
              </a:r>
              <a:endParaRPr lang="zh-CN" altLang="en-US" dirty="0">
                <a:solidFill>
                  <a:srgbClr val="0070C0"/>
                </a:solidFill>
                <a:latin typeface="思源黑体 Medium" panose="020B0600000000000000" pitchFamily="34" charset="-122"/>
                <a:ea typeface="思源黑体 Medium" panose="020B0600000000000000" pitchFamily="34" charset="-122"/>
              </a:endParaRPr>
            </a:p>
          </p:txBody>
        </p:sp>
        <p:sp>
          <p:nvSpPr>
            <p:cNvPr id="52" name="1111"/>
            <p:cNvSpPr txBox="1"/>
            <p:nvPr/>
          </p:nvSpPr>
          <p:spPr>
            <a:xfrm>
              <a:off x="306" y="5555"/>
              <a:ext cx="6187" cy="432"/>
            </a:xfrm>
            <a:prstGeom prst="rect">
              <a:avLst/>
            </a:prstGeom>
            <a:noFill/>
          </p:spPr>
          <p:txBody>
            <a:bodyPr wrap="square" rtlCol="0">
              <a:spAutoFit/>
            </a:bodyPr>
            <a:lstStyle/>
            <a:p>
              <a:pPr algn="l">
                <a:lnSpc>
                  <a:spcPct val="150000"/>
                </a:lnSpc>
              </a:pPr>
              <a:r>
                <a:rPr lang="en-US" altLang="zh-CN" sz="1335" dirty="0">
                  <a:solidFill>
                    <a:srgbClr val="0070C0"/>
                  </a:solidFill>
                  <a:latin typeface="思源黑体 Medium" panose="020B0600000000000000" pitchFamily="34" charset="-122"/>
                  <a:ea typeface="思源黑体 Medium" panose="020B0600000000000000" pitchFamily="34" charset="-122"/>
                </a:rPr>
                <a:t>11</a:t>
              </a:r>
              <a:r>
                <a:rPr lang="zh-CN" altLang="en-US" sz="1335" dirty="0">
                  <a:solidFill>
                    <a:srgbClr val="0070C0"/>
                  </a:solidFill>
                  <a:latin typeface="思源黑体 Medium" panose="020B0600000000000000" pitchFamily="34" charset="-122"/>
                  <a:ea typeface="思源黑体 Medium" panose="020B0600000000000000" pitchFamily="34" charset="-122"/>
                </a:rPr>
                <a:t>次月度</a:t>
              </a:r>
              <a:endParaRPr lang="zh-CN" altLang="en-US" sz="1335" dirty="0">
                <a:solidFill>
                  <a:srgbClr val="0070C0"/>
                </a:solidFill>
                <a:latin typeface="思源黑体 Medium" panose="020B0600000000000000" pitchFamily="34" charset="-122"/>
                <a:ea typeface="思源黑体 Medium" panose="020B0600000000000000" pitchFamily="34" charset="-122"/>
                <a:sym typeface="+mn-ea"/>
              </a:endParaRPr>
            </a:p>
          </p:txBody>
        </p:sp>
      </p:grpSp>
      <p:grpSp>
        <p:nvGrpSpPr>
          <p:cNvPr id="53" name="组合 52"/>
          <p:cNvGrpSpPr/>
          <p:nvPr/>
        </p:nvGrpSpPr>
        <p:grpSpPr>
          <a:xfrm>
            <a:off x="5919894" y="4754031"/>
            <a:ext cx="5238327" cy="796713"/>
            <a:chOff x="306" y="5047"/>
            <a:chExt cx="6187" cy="941"/>
          </a:xfrm>
        </p:grpSpPr>
        <p:sp>
          <p:nvSpPr>
            <p:cNvPr id="54" name="333333"/>
            <p:cNvSpPr txBox="1"/>
            <p:nvPr/>
          </p:nvSpPr>
          <p:spPr>
            <a:xfrm>
              <a:off x="306" y="5047"/>
              <a:ext cx="3432" cy="436"/>
            </a:xfrm>
            <a:prstGeom prst="rect">
              <a:avLst/>
            </a:prstGeom>
            <a:noFill/>
          </p:spPr>
          <p:txBody>
            <a:bodyPr wrap="square" rtlCol="0">
              <a:spAutoFit/>
            </a:bodyPr>
            <a:lstStyle/>
            <a:p>
              <a:pPr algn="l"/>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1.3  </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注意事项及工作要求</a:t>
              </a:r>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sp>
          <p:nvSpPr>
            <p:cNvPr id="55" name="1111"/>
            <p:cNvSpPr txBox="1"/>
            <p:nvPr/>
          </p:nvSpPr>
          <p:spPr>
            <a:xfrm>
              <a:off x="306" y="5555"/>
              <a:ext cx="6187" cy="433"/>
            </a:xfrm>
            <a:prstGeom prst="rect">
              <a:avLst/>
            </a:prstGeom>
            <a:noFill/>
          </p:spPr>
          <p:txBody>
            <a:bodyPr wrap="square" rtlCol="0">
              <a:spAutoFit/>
            </a:bodyPr>
            <a:lstStyle/>
            <a:p>
              <a:pPr algn="l">
                <a:lnSpc>
                  <a:spcPct val="150000"/>
                </a:lnSpc>
              </a:pP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25" name="组合 24"/>
          <p:cNvGrpSpPr/>
          <p:nvPr/>
        </p:nvGrpSpPr>
        <p:grpSpPr>
          <a:xfrm>
            <a:off x="1584764" y="2814964"/>
            <a:ext cx="1788831" cy="1805727"/>
            <a:chOff x="1414145" y="2140585"/>
            <a:chExt cx="1421130" cy="1421130"/>
          </a:xfrm>
        </p:grpSpPr>
        <p:sp>
          <p:nvSpPr>
            <p:cNvPr id="26" name="Freeform 26"/>
            <p:cNvSpPr/>
            <p:nvPr/>
          </p:nvSpPr>
          <p:spPr>
            <a:xfrm>
              <a:off x="1561421" y="2287861"/>
              <a:ext cx="1126579" cy="112657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02235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870" tIns="192870" rIns="166640" bIns="166640" numCol="1" spcCol="1270" anchor="ctr" anchorCtr="0">
              <a:noAutofit/>
            </a:bodyPr>
            <a:lstStyle/>
            <a:p>
              <a:pPr algn="ctr" defTabSz="1249680">
                <a:lnSpc>
                  <a:spcPct val="90000"/>
                </a:lnSpc>
                <a:spcAft>
                  <a:spcPct val="35000"/>
                </a:spcAft>
              </a:pPr>
              <a:endParaRPr lang="en-US" sz="3795" dirty="0">
                <a:latin typeface="思源黑体 Medium" panose="020B0600000000000000" pitchFamily="34" charset="-122"/>
                <a:ea typeface="思源黑体 Medium" panose="020B0600000000000000" pitchFamily="34" charset="-122"/>
                <a:cs typeface="+mn-ea"/>
                <a:sym typeface="+mn-lt"/>
              </a:endParaRPr>
            </a:p>
          </p:txBody>
        </p:sp>
        <p:sp>
          <p:nvSpPr>
            <p:cNvPr id="27" name="Freeform 116"/>
            <p:cNvSpPr>
              <a:spLocks noEditPoints="1"/>
            </p:cNvSpPr>
            <p:nvPr/>
          </p:nvSpPr>
          <p:spPr bwMode="auto">
            <a:xfrm>
              <a:off x="1851275" y="2630638"/>
              <a:ext cx="546873" cy="441026"/>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bg1"/>
            </a:solidFill>
            <a:ln w="9525">
              <a:noFill/>
              <a:round/>
            </a:ln>
          </p:spPr>
          <p:txBody>
            <a:bodyPr vert="horz" wrap="square" lIns="96435" tIns="48217" rIns="96435" bIns="48217" numCol="1" anchor="t" anchorCtr="0" compatLnSpc="1"/>
            <a:lstStyle/>
            <a:p>
              <a:endParaRPr lang="en-US" sz="1350" dirty="0">
                <a:latin typeface="思源黑体 Medium" panose="020B0600000000000000" pitchFamily="34" charset="-122"/>
                <a:ea typeface="思源黑体 Medium" panose="020B0600000000000000" pitchFamily="34" charset="-122"/>
                <a:cs typeface="+mn-ea"/>
                <a:sym typeface="+mn-lt"/>
              </a:endParaRPr>
            </a:p>
          </p:txBody>
        </p:sp>
        <p:sp>
          <p:nvSpPr>
            <p:cNvPr id="28" name="Freeform 25"/>
            <p:cNvSpPr/>
            <p:nvPr/>
          </p:nvSpPr>
          <p:spPr>
            <a:xfrm>
              <a:off x="1414145" y="2140585"/>
              <a:ext cx="1421130" cy="142113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2235E"/>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870" tIns="192870" rIns="166640" bIns="166640" numCol="1" spcCol="1270" anchor="ctr" anchorCtr="0">
              <a:noAutofit/>
            </a:bodyPr>
            <a:lstStyle/>
            <a:p>
              <a:pPr algn="ctr" defTabSz="1249680">
                <a:lnSpc>
                  <a:spcPct val="90000"/>
                </a:lnSpc>
                <a:spcAft>
                  <a:spcPct val="35000"/>
                </a:spcAft>
              </a:pPr>
              <a:endParaRPr lang="en-US" sz="3795" dirty="0">
                <a:latin typeface="思源黑体 Medium" panose="020B0600000000000000" pitchFamily="34" charset="-122"/>
                <a:ea typeface="思源黑体 Medium" panose="020B0600000000000000" pitchFamily="34" charset="-122"/>
                <a:cs typeface="+mn-ea"/>
                <a:sym typeface="+mn-lt"/>
              </a:endParaRPr>
            </a:p>
          </p:txBody>
        </p:sp>
      </p:grpSp>
      <p:pic>
        <p:nvPicPr>
          <p:cNvPr id="30" name="图片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31" presetClass="entr" presetSubtype="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 calcmode="lin" valueType="num">
                                      <p:cBhvr>
                                        <p:cTn id="10" dur="1000" fill="hold"/>
                                        <p:tgtEl>
                                          <p:spTgt spid="30"/>
                                        </p:tgtEl>
                                        <p:attrNameLst>
                                          <p:attrName>ppt_w</p:attrName>
                                        </p:attrNameLst>
                                      </p:cBhvr>
                                      <p:tavLst>
                                        <p:tav tm="0">
                                          <p:val>
                                            <p:fltVal val="0"/>
                                          </p:val>
                                        </p:tav>
                                        <p:tav tm="100000">
                                          <p:val>
                                            <p:strVal val="#ppt_w"/>
                                          </p:val>
                                        </p:tav>
                                      </p:tavLst>
                                    </p:anim>
                                    <p:anim calcmode="lin" valueType="num">
                                      <p:cBhvr>
                                        <p:cTn id="11" dur="1000" fill="hold"/>
                                        <p:tgtEl>
                                          <p:spTgt spid="30"/>
                                        </p:tgtEl>
                                        <p:attrNameLst>
                                          <p:attrName>ppt_h</p:attrName>
                                        </p:attrNameLst>
                                      </p:cBhvr>
                                      <p:tavLst>
                                        <p:tav tm="0">
                                          <p:val>
                                            <p:fltVal val="0"/>
                                          </p:val>
                                        </p:tav>
                                        <p:tav tm="100000">
                                          <p:val>
                                            <p:strVal val="#ppt_h"/>
                                          </p:val>
                                        </p:tav>
                                      </p:tavLst>
                                    </p:anim>
                                    <p:anim calcmode="lin" valueType="num">
                                      <p:cBhvr>
                                        <p:cTn id="12" dur="1000" fill="hold"/>
                                        <p:tgtEl>
                                          <p:spTgt spid="30"/>
                                        </p:tgtEl>
                                        <p:attrNameLst>
                                          <p:attrName>style.rotation</p:attrName>
                                        </p:attrNameLst>
                                      </p:cBhvr>
                                      <p:tavLst>
                                        <p:tav tm="0">
                                          <p:val>
                                            <p:fltVal val="90"/>
                                          </p:val>
                                        </p:tav>
                                        <p:tav tm="100000">
                                          <p:val>
                                            <p:fltVal val="0"/>
                                          </p:val>
                                        </p:tav>
                                      </p:tavLst>
                                    </p:anim>
                                    <p:animEffect transition="in" filter="fade">
                                      <p:cBhvr>
                                        <p:cTn id="13" dur="1000"/>
                                        <p:tgtEl>
                                          <p:spTgt spid="30"/>
                                        </p:tgtEl>
                                      </p:cBhvr>
                                    </p:animEffect>
                                  </p:childTnLst>
                                </p:cTn>
                              </p:par>
                              <p:par>
                                <p:cTn id="14" presetID="22" presetClass="entr" presetSubtype="4"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anim calcmode="lin" valueType="num">
                                      <p:cBhvr>
                                        <p:cTn id="21" dur="500" fill="hold"/>
                                        <p:tgtEl>
                                          <p:spTgt spid="3"/>
                                        </p:tgtEl>
                                        <p:attrNameLst>
                                          <p:attrName>ppt_x</p:attrName>
                                        </p:attrNameLst>
                                      </p:cBhvr>
                                      <p:tavLst>
                                        <p:tav tm="0">
                                          <p:val>
                                            <p:strVal val="#ppt_x"/>
                                          </p:val>
                                        </p:tav>
                                        <p:tav tm="100000">
                                          <p:val>
                                            <p:strVal val="#ppt_x"/>
                                          </p:val>
                                        </p:tav>
                                      </p:tavLst>
                                    </p:anim>
                                    <p:anim calcmode="lin" valueType="num">
                                      <p:cBhvr>
                                        <p:cTn id="22" dur="500" fill="hold"/>
                                        <p:tgtEl>
                                          <p:spTgt spid="3"/>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anim calcmode="lin" valueType="num">
                                      <p:cBhvr>
                                        <p:cTn id="26" dur="500" fill="hold"/>
                                        <p:tgtEl>
                                          <p:spTgt spid="10"/>
                                        </p:tgtEl>
                                        <p:attrNameLst>
                                          <p:attrName>ppt_x</p:attrName>
                                        </p:attrNameLst>
                                      </p:cBhvr>
                                      <p:tavLst>
                                        <p:tav tm="0">
                                          <p:val>
                                            <p:strVal val="#ppt_x"/>
                                          </p:val>
                                        </p:tav>
                                        <p:tav tm="100000">
                                          <p:val>
                                            <p:strVal val="#ppt_x"/>
                                          </p:val>
                                        </p:tav>
                                      </p:tavLst>
                                    </p:anim>
                                    <p:anim calcmode="lin" valueType="num">
                                      <p:cBhvr>
                                        <p:cTn id="27" dur="500" fill="hold"/>
                                        <p:tgtEl>
                                          <p:spTgt spid="10"/>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anim calcmode="lin" valueType="num">
                                      <p:cBhvr>
                                        <p:cTn id="31" dur="500" fill="hold"/>
                                        <p:tgtEl>
                                          <p:spTgt spid="11"/>
                                        </p:tgtEl>
                                        <p:attrNameLst>
                                          <p:attrName>ppt_x</p:attrName>
                                        </p:attrNameLst>
                                      </p:cBhvr>
                                      <p:tavLst>
                                        <p:tav tm="0">
                                          <p:val>
                                            <p:strVal val="#ppt_x"/>
                                          </p:val>
                                        </p:tav>
                                        <p:tav tm="100000">
                                          <p:val>
                                            <p:strVal val="#ppt_x"/>
                                          </p:val>
                                        </p:tav>
                                      </p:tavLst>
                                    </p:anim>
                                    <p:anim calcmode="lin" valueType="num">
                                      <p:cBhvr>
                                        <p:cTn id="32" dur="500" fill="hold"/>
                                        <p:tgtEl>
                                          <p:spTgt spid="11"/>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animEffect transition="in" filter="fade">
                                      <p:cBhvr>
                                        <p:cTn id="35" dur="500"/>
                                        <p:tgtEl>
                                          <p:spTgt spid="65"/>
                                        </p:tgtEl>
                                      </p:cBhvr>
                                    </p:animEffect>
                                    <p:anim calcmode="lin" valueType="num">
                                      <p:cBhvr>
                                        <p:cTn id="36" dur="500" fill="hold"/>
                                        <p:tgtEl>
                                          <p:spTgt spid="65"/>
                                        </p:tgtEl>
                                        <p:attrNameLst>
                                          <p:attrName>ppt_x</p:attrName>
                                        </p:attrNameLst>
                                      </p:cBhvr>
                                      <p:tavLst>
                                        <p:tav tm="0">
                                          <p:val>
                                            <p:strVal val="#ppt_x"/>
                                          </p:val>
                                        </p:tav>
                                        <p:tav tm="100000">
                                          <p:val>
                                            <p:strVal val="#ppt_x"/>
                                          </p:val>
                                        </p:tav>
                                      </p:tavLst>
                                    </p:anim>
                                    <p:anim calcmode="lin" valueType="num">
                                      <p:cBhvr>
                                        <p:cTn id="37" dur="500" fill="hold"/>
                                        <p:tgtEl>
                                          <p:spTgt spid="65"/>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66"/>
                                        </p:tgtEl>
                                        <p:attrNameLst>
                                          <p:attrName>style.visibility</p:attrName>
                                        </p:attrNameLst>
                                      </p:cBhvr>
                                      <p:to>
                                        <p:strVal val="visible"/>
                                      </p:to>
                                    </p:set>
                                    <p:animEffect transition="in" filter="fade">
                                      <p:cBhvr>
                                        <p:cTn id="40" dur="500"/>
                                        <p:tgtEl>
                                          <p:spTgt spid="66"/>
                                        </p:tgtEl>
                                      </p:cBhvr>
                                    </p:animEffect>
                                    <p:anim calcmode="lin" valueType="num">
                                      <p:cBhvr>
                                        <p:cTn id="41" dur="500" fill="hold"/>
                                        <p:tgtEl>
                                          <p:spTgt spid="66"/>
                                        </p:tgtEl>
                                        <p:attrNameLst>
                                          <p:attrName>ppt_x</p:attrName>
                                        </p:attrNameLst>
                                      </p:cBhvr>
                                      <p:tavLst>
                                        <p:tav tm="0">
                                          <p:val>
                                            <p:strVal val="#ppt_x"/>
                                          </p:val>
                                        </p:tav>
                                        <p:tav tm="100000">
                                          <p:val>
                                            <p:strVal val="#ppt_x"/>
                                          </p:val>
                                        </p:tav>
                                      </p:tavLst>
                                    </p:anim>
                                    <p:anim calcmode="lin" valueType="num">
                                      <p:cBhvr>
                                        <p:cTn id="42" dur="500" fill="hold"/>
                                        <p:tgtEl>
                                          <p:spTgt spid="66"/>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fade">
                                      <p:cBhvr>
                                        <p:cTn id="45" dur="500"/>
                                        <p:tgtEl>
                                          <p:spTgt spid="67"/>
                                        </p:tgtEl>
                                      </p:cBhvr>
                                    </p:animEffect>
                                    <p:anim calcmode="lin" valueType="num">
                                      <p:cBhvr>
                                        <p:cTn id="46" dur="500" fill="hold"/>
                                        <p:tgtEl>
                                          <p:spTgt spid="67"/>
                                        </p:tgtEl>
                                        <p:attrNameLst>
                                          <p:attrName>ppt_x</p:attrName>
                                        </p:attrNameLst>
                                      </p:cBhvr>
                                      <p:tavLst>
                                        <p:tav tm="0">
                                          <p:val>
                                            <p:strVal val="#ppt_x"/>
                                          </p:val>
                                        </p:tav>
                                        <p:tav tm="100000">
                                          <p:val>
                                            <p:strVal val="#ppt_x"/>
                                          </p:val>
                                        </p:tav>
                                      </p:tavLst>
                                    </p:anim>
                                    <p:anim calcmode="lin" valueType="num">
                                      <p:cBhvr>
                                        <p:cTn id="47" dur="500" fill="hold"/>
                                        <p:tgtEl>
                                          <p:spTgt spid="67"/>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14" presetClass="entr" presetSubtype="10" fill="hold" nodeType="after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randombar(horizontal)">
                                      <p:cBhvr>
                                        <p:cTn id="51" dur="500"/>
                                        <p:tgtEl>
                                          <p:spTgt spid="47"/>
                                        </p:tgtEl>
                                      </p:cBhvr>
                                    </p:animEffect>
                                  </p:childTnLst>
                                </p:cTn>
                              </p:par>
                              <p:par>
                                <p:cTn id="52" presetID="14" presetClass="entr" presetSubtype="10" fill="hold" nodeType="with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randombar(horizontal)">
                                      <p:cBhvr>
                                        <p:cTn id="54" dur="500"/>
                                        <p:tgtEl>
                                          <p:spTgt spid="50"/>
                                        </p:tgtEl>
                                      </p:cBhvr>
                                    </p:animEffect>
                                  </p:childTnLst>
                                </p:cTn>
                              </p:par>
                              <p:par>
                                <p:cTn id="55" presetID="14" presetClass="entr" presetSubtype="10" fill="hold" nodeType="with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randombar(horizontal)">
                                      <p:cBhvr>
                                        <p:cTn id="5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ldLvl="0" animBg="1"/>
      <p:bldP spid="10" grpId="0" bldLvl="0" animBg="1"/>
      <p:bldP spid="11" grpId="0" bldLvl="0" animBg="1"/>
      <p:bldP spid="65" grpId="0"/>
      <p:bldP spid="66" grpId="0"/>
      <p:bldP spid="6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5" name="文本框 4"/>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sp>
        <p:nvSpPr>
          <p:cNvPr id="6" name="文本框 5"/>
          <p:cNvSpPr txBox="1">
            <a:spLocks noChangeArrowheads="1"/>
          </p:cNvSpPr>
          <p:nvPr/>
        </p:nvSpPr>
        <p:spPr bwMode="auto">
          <a:xfrm>
            <a:off x="1486925" y="1585303"/>
            <a:ext cx="9525631" cy="3118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pPr>
              <a:lnSpc>
                <a:spcPts val="2800"/>
              </a:lnSpc>
              <a:spcAft>
                <a:spcPts val="1200"/>
              </a:spcAft>
              <a:buFont typeface="Wingdings" panose="05000000000000000000" pitchFamily="2" charset="2"/>
              <a:buChar char="Ø"/>
            </a:pPr>
            <a:r>
              <a:rPr lang="en-US" altLang="zh-CN" sz="2000" dirty="0">
                <a:solidFill>
                  <a:srgbClr val="18478F"/>
                </a:solidFill>
              </a:rPr>
              <a:t>2021</a:t>
            </a:r>
            <a:r>
              <a:rPr lang="zh-CN" altLang="en-US" sz="2000" dirty="0">
                <a:solidFill>
                  <a:srgbClr val="18478F"/>
                </a:solidFill>
              </a:rPr>
              <a:t>年调查单位月度审核工作在</a:t>
            </a:r>
            <a:r>
              <a:rPr lang="en-US" altLang="zh-CN" sz="2000" dirty="0">
                <a:solidFill>
                  <a:srgbClr val="18478F"/>
                </a:solidFill>
              </a:rPr>
              <a:t>2</a:t>
            </a:r>
            <a:r>
              <a:rPr lang="zh-CN" altLang="en-US" sz="2000" dirty="0">
                <a:solidFill>
                  <a:srgbClr val="18478F"/>
                </a:solidFill>
              </a:rPr>
              <a:t>月至</a:t>
            </a:r>
            <a:r>
              <a:rPr lang="en-US" altLang="zh-CN" sz="2000" dirty="0">
                <a:solidFill>
                  <a:srgbClr val="18478F"/>
                </a:solidFill>
              </a:rPr>
              <a:t>12</a:t>
            </a:r>
            <a:r>
              <a:rPr lang="zh-CN" altLang="en-US" sz="2000" dirty="0">
                <a:solidFill>
                  <a:srgbClr val="18478F"/>
                </a:solidFill>
              </a:rPr>
              <a:t>月开展</a:t>
            </a:r>
            <a:endParaRPr lang="en-US" altLang="zh-CN" sz="2000" dirty="0">
              <a:solidFill>
                <a:srgbClr val="18478F"/>
              </a:solidFill>
            </a:endParaRPr>
          </a:p>
          <a:p>
            <a:pPr>
              <a:lnSpc>
                <a:spcPts val="2800"/>
              </a:lnSpc>
              <a:spcAft>
                <a:spcPts val="1200"/>
              </a:spcAft>
              <a:buFont typeface="Wingdings" panose="05000000000000000000" pitchFamily="2" charset="2"/>
              <a:buChar char="Ø"/>
            </a:pPr>
            <a:r>
              <a:rPr lang="zh-CN" altLang="en-US" sz="2000" dirty="0">
                <a:solidFill>
                  <a:srgbClr val="FF0000"/>
                </a:solidFill>
              </a:rPr>
              <a:t>注意：不同月份的</a:t>
            </a:r>
            <a:r>
              <a:rPr lang="zh-CN" altLang="en-US" sz="2000" b="1" dirty="0">
                <a:solidFill>
                  <a:srgbClr val="18478F"/>
                </a:solidFill>
              </a:rPr>
              <a:t>审核时间、审核范围、审核类型</a:t>
            </a:r>
            <a:r>
              <a:rPr lang="zh-CN" altLang="en-US" sz="2000" dirty="0">
                <a:solidFill>
                  <a:srgbClr val="FF0000"/>
                </a:solidFill>
              </a:rPr>
              <a:t>有所不同</a:t>
            </a:r>
            <a:endParaRPr lang="en-US" altLang="zh-CN" sz="2000" dirty="0">
              <a:solidFill>
                <a:srgbClr val="FF0000"/>
              </a:solidFill>
            </a:endParaRPr>
          </a:p>
          <a:p>
            <a:pPr>
              <a:lnSpc>
                <a:spcPts val="2800"/>
              </a:lnSpc>
              <a:spcAft>
                <a:spcPts val="1200"/>
              </a:spcAft>
              <a:buFont typeface="Wingdings" panose="05000000000000000000" pitchFamily="2" charset="2"/>
              <a:buChar char="Ø"/>
            </a:pPr>
            <a:r>
              <a:rPr lang="zh-CN" altLang="en-US" sz="2000" dirty="0">
                <a:solidFill>
                  <a:srgbClr val="FF0000"/>
                </a:solidFill>
              </a:rPr>
              <a:t>要求：</a:t>
            </a:r>
            <a:endParaRPr lang="en-US" altLang="zh-CN" sz="2000" dirty="0">
              <a:solidFill>
                <a:srgbClr val="FF0000"/>
              </a:solidFill>
            </a:endParaRPr>
          </a:p>
          <a:p>
            <a:pPr marL="800100" lvl="1" indent="-342900">
              <a:lnSpc>
                <a:spcPts val="2800"/>
              </a:lnSpc>
              <a:spcAft>
                <a:spcPts val="1200"/>
              </a:spcAft>
              <a:buFont typeface="Wingdings" panose="05000000000000000000" pitchFamily="2" charset="2"/>
              <a:buChar char="l"/>
            </a:pPr>
            <a:r>
              <a:rPr lang="zh-CN" altLang="en-US" sz="2000">
                <a:solidFill>
                  <a:srgbClr val="18478F"/>
                </a:solidFill>
              </a:rPr>
              <a:t>其他</a:t>
            </a:r>
            <a:r>
              <a:rPr lang="zh-CN" altLang="en-US" sz="2000" dirty="0">
                <a:solidFill>
                  <a:srgbClr val="18478F"/>
                </a:solidFill>
              </a:rPr>
              <a:t>有</a:t>
            </a:r>
            <a:r>
              <a:rPr lang="en-US" altLang="zh-CN" sz="2000" dirty="0">
                <a:solidFill>
                  <a:srgbClr val="18478F"/>
                </a:solidFill>
              </a:rPr>
              <a:t>5000</a:t>
            </a:r>
            <a:r>
              <a:rPr lang="zh-CN" altLang="en-US" sz="2000" dirty="0">
                <a:solidFill>
                  <a:srgbClr val="18478F"/>
                </a:solidFill>
              </a:rPr>
              <a:t>万元以上在建项目法人单位要求申报时</a:t>
            </a:r>
            <a:r>
              <a:rPr lang="zh-CN" altLang="en-US" sz="2000" dirty="0">
                <a:solidFill>
                  <a:srgbClr val="FF0000"/>
                </a:solidFill>
              </a:rPr>
              <a:t>有</a:t>
            </a:r>
            <a:r>
              <a:rPr lang="zh-CN" altLang="en-US" sz="2000" dirty="0">
                <a:solidFill>
                  <a:srgbClr val="18478F"/>
                </a:solidFill>
              </a:rPr>
              <a:t>总投资</a:t>
            </a:r>
            <a:r>
              <a:rPr lang="en-US" altLang="zh-CN" sz="2000" dirty="0">
                <a:solidFill>
                  <a:srgbClr val="18478F"/>
                </a:solidFill>
              </a:rPr>
              <a:t>5000</a:t>
            </a:r>
            <a:r>
              <a:rPr lang="zh-CN" altLang="en-US" sz="2000" dirty="0">
                <a:solidFill>
                  <a:srgbClr val="18478F"/>
                </a:solidFill>
              </a:rPr>
              <a:t>万元及以上在建投资项目，且为尚未纳入一套表范围的法人单位</a:t>
            </a:r>
            <a:endParaRPr lang="zh-CN" altLang="en-US" sz="2000" dirty="0">
              <a:solidFill>
                <a:srgbClr val="18478F"/>
              </a:solidFill>
            </a:endParaRPr>
          </a:p>
          <a:p>
            <a:pPr>
              <a:buFont typeface="Wingdings" panose="05000000000000000000" pitchFamily="2" charset="2"/>
              <a:buChar char="Ø"/>
            </a:pPr>
            <a:endParaRPr lang="en-US" altLang="zh-CN" sz="2000" dirty="0">
              <a:solidFill>
                <a:srgbClr val="FF0000"/>
              </a:solidFill>
            </a:endParaRPr>
          </a:p>
          <a:p>
            <a:pPr marL="0" indent="0"/>
            <a:r>
              <a:rPr lang="en-US" altLang="zh-CN" sz="2000" dirty="0">
                <a:solidFill>
                  <a:srgbClr val="FF0000"/>
                </a:solidFill>
              </a:rPr>
              <a:t>  </a:t>
            </a:r>
            <a:endParaRPr lang="zh-CN" altLang="en-US" sz="2000" dirty="0">
              <a:solidFill>
                <a:srgbClr val="FF0000"/>
              </a:solidFill>
            </a:endParaRPr>
          </a:p>
        </p:txBody>
      </p:sp>
      <p:pic>
        <p:nvPicPr>
          <p:cNvPr id="7" name="图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par>
                                <p:cTn id="12" presetID="31" presetClass="entr" presetSubtype="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5" name="文本框 4"/>
          <p:cNvSpPr txBox="1">
            <a:spLocks noChangeArrowheads="1"/>
          </p:cNvSpPr>
          <p:nvPr/>
        </p:nvSpPr>
        <p:spPr bwMode="auto">
          <a:xfrm>
            <a:off x="957735" y="1546800"/>
            <a:ext cx="19208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pPr>
              <a:buFont typeface="Wingdings" panose="05000000000000000000" pitchFamily="2" charset="2"/>
              <a:buChar char="l"/>
            </a:pPr>
            <a:r>
              <a:rPr lang="zh-CN" altLang="en-US" sz="2000" dirty="0">
                <a:solidFill>
                  <a:srgbClr val="18478F"/>
                </a:solidFill>
              </a:rPr>
              <a:t>审核范围</a:t>
            </a:r>
            <a:endParaRPr lang="en-US" altLang="zh-CN" sz="2000" dirty="0">
              <a:solidFill>
                <a:srgbClr val="18478F"/>
              </a:solidFill>
            </a:endParaRPr>
          </a:p>
        </p:txBody>
      </p:sp>
      <p:grpSp>
        <p:nvGrpSpPr>
          <p:cNvPr id="6" name="组合 5"/>
          <p:cNvGrpSpPr/>
          <p:nvPr/>
        </p:nvGrpSpPr>
        <p:grpSpPr bwMode="auto">
          <a:xfrm>
            <a:off x="3322612" y="991386"/>
            <a:ext cx="2811463" cy="5813639"/>
            <a:chOff x="3428124" y="1239557"/>
            <a:chExt cx="2812878" cy="4377186"/>
          </a:xfrm>
        </p:grpSpPr>
        <p:sp>
          <p:nvSpPr>
            <p:cNvPr id="7" name="文本框 4"/>
            <p:cNvSpPr txBox="1">
              <a:spLocks noChangeArrowheads="1"/>
            </p:cNvSpPr>
            <p:nvPr/>
          </p:nvSpPr>
          <p:spPr bwMode="auto">
            <a:xfrm>
              <a:off x="4109816" y="1253259"/>
              <a:ext cx="1416485" cy="347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r>
                <a:rPr lang="zh-CN" altLang="en-US" sz="2400" dirty="0"/>
                <a:t>法人单位</a:t>
              </a:r>
              <a:endParaRPr lang="zh-CN" altLang="en-US" sz="2400" dirty="0"/>
            </a:p>
          </p:txBody>
        </p:sp>
        <p:sp>
          <p:nvSpPr>
            <p:cNvPr id="8" name="矩形: 圆角 6"/>
            <p:cNvSpPr/>
            <p:nvPr/>
          </p:nvSpPr>
          <p:spPr>
            <a:xfrm>
              <a:off x="3428124" y="1239557"/>
              <a:ext cx="2812878" cy="4377186"/>
            </a:xfrm>
            <a:prstGeom prst="roundRect">
              <a:avLst/>
            </a:prstGeom>
            <a:noFill/>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grpSp>
        <p:nvGrpSpPr>
          <p:cNvPr id="9" name="组合 8"/>
          <p:cNvGrpSpPr/>
          <p:nvPr/>
        </p:nvGrpSpPr>
        <p:grpSpPr bwMode="auto">
          <a:xfrm>
            <a:off x="6488460" y="937651"/>
            <a:ext cx="4735512" cy="2963230"/>
            <a:chOff x="6636798" y="1159185"/>
            <a:chExt cx="4735497" cy="4457558"/>
          </a:xfrm>
        </p:grpSpPr>
        <p:sp>
          <p:nvSpPr>
            <p:cNvPr id="10" name="文本框 5"/>
            <p:cNvSpPr txBox="1">
              <a:spLocks noChangeArrowheads="1"/>
            </p:cNvSpPr>
            <p:nvPr/>
          </p:nvSpPr>
          <p:spPr bwMode="auto">
            <a:xfrm>
              <a:off x="7988887" y="1224507"/>
              <a:ext cx="2031319" cy="694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r>
                <a:rPr lang="zh-CN" altLang="en-US" sz="2400" dirty="0"/>
                <a:t>产业活动单位</a:t>
              </a:r>
              <a:endParaRPr lang="zh-CN" altLang="en-US" sz="2400" dirty="0"/>
            </a:p>
          </p:txBody>
        </p:sp>
        <p:sp>
          <p:nvSpPr>
            <p:cNvPr id="11" name="矩形: 圆角 40"/>
            <p:cNvSpPr/>
            <p:nvPr/>
          </p:nvSpPr>
          <p:spPr>
            <a:xfrm>
              <a:off x="6636798" y="1159185"/>
              <a:ext cx="4735497" cy="4457558"/>
            </a:xfrm>
            <a:prstGeom prst="roundRect">
              <a:avLst/>
            </a:prstGeom>
            <a:noFill/>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sp>
        <p:nvSpPr>
          <p:cNvPr id="12" name="圆角矩形 12"/>
          <p:cNvSpPr/>
          <p:nvPr/>
        </p:nvSpPr>
        <p:spPr>
          <a:xfrm>
            <a:off x="3608531" y="5924517"/>
            <a:ext cx="2299689" cy="663127"/>
          </a:xfrm>
          <a:prstGeom prst="roundRect">
            <a:avLst>
              <a:gd name="adj" fmla="val 7822"/>
            </a:avLst>
          </a:prstGeom>
          <a:gradFill flip="none" rotWithShape="1">
            <a:gsLst>
              <a:gs pos="0">
                <a:schemeClr val="bg1"/>
              </a:gs>
              <a:gs pos="100000">
                <a:schemeClr val="bg1">
                  <a:lumMod val="95000"/>
                </a:schemeClr>
              </a:gs>
            </a:gsLst>
            <a:lin ang="5400000" scaled="1"/>
            <a:tileRect/>
          </a:gra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其他有</a:t>
            </a:r>
            <a:r>
              <a:rPr lang="en-US" altLang="zh-CN" sz="1600" dirty="0">
                <a:solidFill>
                  <a:srgbClr val="002060"/>
                </a:solidFill>
                <a:latin typeface="方正黑体简体" panose="02010601030101010101" pitchFamily="2" charset="-122"/>
                <a:ea typeface="方正黑体简体" panose="02010601030101010101" pitchFamily="2" charset="-122"/>
                <a:cs typeface="+mn-ea"/>
                <a:sym typeface="+mn-lt"/>
              </a:rPr>
              <a:t>5000</a:t>
            </a: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万元以上在建项目的法人单位</a:t>
            </a:r>
            <a:endPar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13" name="圆角矩形 12"/>
          <p:cNvSpPr/>
          <p:nvPr/>
        </p:nvSpPr>
        <p:spPr>
          <a:xfrm>
            <a:off x="3608531" y="5209162"/>
            <a:ext cx="2299689" cy="663127"/>
          </a:xfrm>
          <a:prstGeom prst="roundRect">
            <a:avLst>
              <a:gd name="adj" fmla="val 7822"/>
            </a:avLst>
          </a:prstGeom>
          <a:gradFill flip="none" rotWithShape="1">
            <a:gsLst>
              <a:gs pos="0">
                <a:schemeClr val="bg1"/>
              </a:gs>
              <a:gs pos="100000">
                <a:schemeClr val="bg1">
                  <a:lumMod val="95000"/>
                </a:schemeClr>
              </a:gs>
            </a:gsLst>
            <a:lin ang="5400000" scaled="1"/>
            <a:tileRect/>
          </a:gra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房地产开发经营业</a:t>
            </a:r>
            <a:endPar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14" name="圆角矩形 18"/>
          <p:cNvSpPr/>
          <p:nvPr/>
        </p:nvSpPr>
        <p:spPr>
          <a:xfrm>
            <a:off x="3578501" y="3070066"/>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限额以上住宿和餐饮业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15" name="圆角矩形 12"/>
          <p:cNvSpPr/>
          <p:nvPr/>
        </p:nvSpPr>
        <p:spPr>
          <a:xfrm>
            <a:off x="3608531" y="4496130"/>
            <a:ext cx="2299689" cy="663127"/>
          </a:xfrm>
          <a:prstGeom prst="roundRect">
            <a:avLst>
              <a:gd name="adj" fmla="val 7822"/>
            </a:avLst>
          </a:prstGeom>
          <a:gradFill flip="none" rotWithShape="1">
            <a:gsLst>
              <a:gs pos="0">
                <a:schemeClr val="bg1"/>
              </a:gs>
              <a:gs pos="100000">
                <a:schemeClr val="bg1">
                  <a:lumMod val="95000"/>
                </a:schemeClr>
              </a:gs>
            </a:gsLst>
            <a:lin ang="5400000" scaled="1"/>
            <a:tileRect/>
          </a:gra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有资质的建筑业</a:t>
            </a:r>
            <a:endPar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16" name="圆角矩形 18"/>
          <p:cNvSpPr/>
          <p:nvPr/>
        </p:nvSpPr>
        <p:spPr>
          <a:xfrm>
            <a:off x="3609735" y="3783098"/>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规模以上服务业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17" name="圆角矩形 18"/>
          <p:cNvSpPr/>
          <p:nvPr/>
        </p:nvSpPr>
        <p:spPr>
          <a:xfrm>
            <a:off x="3578501" y="1640928"/>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规模以上工业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18" name="圆角矩形 18"/>
          <p:cNvSpPr/>
          <p:nvPr/>
        </p:nvSpPr>
        <p:spPr>
          <a:xfrm>
            <a:off x="3562004" y="2355497"/>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限额以上批发和零售业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19" name="圆角矩形 18"/>
          <p:cNvSpPr/>
          <p:nvPr/>
        </p:nvSpPr>
        <p:spPr>
          <a:xfrm>
            <a:off x="6732645" y="1871475"/>
            <a:ext cx="4347301" cy="663127"/>
          </a:xfrm>
          <a:prstGeom prst="roundRect">
            <a:avLst>
              <a:gd name="adj" fmla="val 7822"/>
            </a:avLst>
          </a:prstGeom>
          <a:solidFill>
            <a:schemeClr val="accent5">
              <a:lumMod val="50000"/>
            </a:schemeClr>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非批发和零售业法人单位附营的限额以上批发和零售业产业活动单位</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20" name="圆角矩形 18"/>
          <p:cNvSpPr/>
          <p:nvPr/>
        </p:nvSpPr>
        <p:spPr>
          <a:xfrm>
            <a:off x="6753069" y="2687060"/>
            <a:ext cx="4347301" cy="663127"/>
          </a:xfrm>
          <a:prstGeom prst="roundRect">
            <a:avLst>
              <a:gd name="adj" fmla="val 7822"/>
            </a:avLst>
          </a:prstGeom>
          <a:solidFill>
            <a:schemeClr val="accent5">
              <a:lumMod val="50000"/>
            </a:schemeClr>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非住宿和餐饮业法人单位附营的限额以上住宿和餐饮业产业活动单位</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21" name="文本框 20"/>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22" name="图片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checkerboard(across)">
                                      <p:cBhvr>
                                        <p:cTn id="11" dur="500"/>
                                        <p:tgtEl>
                                          <p:spTgt spid="21"/>
                                        </p:tgtEl>
                                      </p:cBhvr>
                                    </p:animEffect>
                                  </p:childTnLst>
                                </p:cTn>
                              </p:par>
                              <p:par>
                                <p:cTn id="12" presetID="31" presetClass="entr" presetSubtype="0" fill="hold" nodeType="withEffect">
                                  <p:stCondLst>
                                    <p:cond delay="0"/>
                                  </p:stCondLst>
                                  <p:childTnLst>
                                    <p:set>
                                      <p:cBhvr>
                                        <p:cTn id="13" dur="1" fill="hold">
                                          <p:stCondLst>
                                            <p:cond delay="0"/>
                                          </p:stCondLst>
                                        </p:cTn>
                                        <p:tgtEl>
                                          <p:spTgt spid="22"/>
                                        </p:tgtEl>
                                        <p:attrNameLst>
                                          <p:attrName>style.visibility</p:attrName>
                                        </p:attrNameLst>
                                      </p:cBhvr>
                                      <p:to>
                                        <p:strVal val="visible"/>
                                      </p:to>
                                    </p:set>
                                    <p:anim calcmode="lin" valueType="num">
                                      <p:cBhvr>
                                        <p:cTn id="14" dur="1000" fill="hold"/>
                                        <p:tgtEl>
                                          <p:spTgt spid="22"/>
                                        </p:tgtEl>
                                        <p:attrNameLst>
                                          <p:attrName>ppt_w</p:attrName>
                                        </p:attrNameLst>
                                      </p:cBhvr>
                                      <p:tavLst>
                                        <p:tav tm="0">
                                          <p:val>
                                            <p:fltVal val="0"/>
                                          </p:val>
                                        </p:tav>
                                        <p:tav tm="100000">
                                          <p:val>
                                            <p:strVal val="#ppt_w"/>
                                          </p:val>
                                        </p:tav>
                                      </p:tavLst>
                                    </p:anim>
                                    <p:anim calcmode="lin" valueType="num">
                                      <p:cBhvr>
                                        <p:cTn id="15" dur="1000" fill="hold"/>
                                        <p:tgtEl>
                                          <p:spTgt spid="22"/>
                                        </p:tgtEl>
                                        <p:attrNameLst>
                                          <p:attrName>ppt_h</p:attrName>
                                        </p:attrNameLst>
                                      </p:cBhvr>
                                      <p:tavLst>
                                        <p:tav tm="0">
                                          <p:val>
                                            <p:fltVal val="0"/>
                                          </p:val>
                                        </p:tav>
                                        <p:tav tm="100000">
                                          <p:val>
                                            <p:strVal val="#ppt_h"/>
                                          </p:val>
                                        </p:tav>
                                      </p:tavLst>
                                    </p:anim>
                                    <p:anim calcmode="lin" valueType="num">
                                      <p:cBhvr>
                                        <p:cTn id="16" dur="1000" fill="hold"/>
                                        <p:tgtEl>
                                          <p:spTgt spid="22"/>
                                        </p:tgtEl>
                                        <p:attrNameLst>
                                          <p:attrName>style.rotation</p:attrName>
                                        </p:attrNameLst>
                                      </p:cBhvr>
                                      <p:tavLst>
                                        <p:tav tm="0">
                                          <p:val>
                                            <p:fltVal val="90"/>
                                          </p:val>
                                        </p:tav>
                                        <p:tav tm="100000">
                                          <p:val>
                                            <p:fltVal val="0"/>
                                          </p:val>
                                        </p:tav>
                                      </p:tavLst>
                                    </p:anim>
                                    <p:animEffect transition="in" filter="fade">
                                      <p:cBhvr>
                                        <p:cTn id="17" dur="1000"/>
                                        <p:tgtEl>
                                          <p:spTgt spid="22"/>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4"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par>
                          <p:cTn id="29" fill="hold">
                            <p:stCondLst>
                              <p:cond delay="3000"/>
                            </p:stCondLst>
                            <p:childTnLst>
                              <p:par>
                                <p:cTn id="30" presetID="2" presetClass="entr" presetSubtype="4"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par>
                          <p:cTn id="34" fill="hold">
                            <p:stCondLst>
                              <p:cond delay="3500"/>
                            </p:stCondLst>
                            <p:childTnLst>
                              <p:par>
                                <p:cTn id="35" presetID="2" presetClass="entr" presetSubtype="4"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250" fill="hold"/>
                                        <p:tgtEl>
                                          <p:spTgt spid="17"/>
                                        </p:tgtEl>
                                        <p:attrNameLst>
                                          <p:attrName>ppt_x</p:attrName>
                                        </p:attrNameLst>
                                      </p:cBhvr>
                                      <p:tavLst>
                                        <p:tav tm="0">
                                          <p:val>
                                            <p:strVal val="#ppt_x"/>
                                          </p:val>
                                        </p:tav>
                                        <p:tav tm="100000">
                                          <p:val>
                                            <p:strVal val="#ppt_x"/>
                                          </p:val>
                                        </p:tav>
                                      </p:tavLst>
                                    </p:anim>
                                    <p:anim calcmode="lin" valueType="num">
                                      <p:cBhvr additive="base">
                                        <p:cTn id="38" dur="250" fill="hold"/>
                                        <p:tgtEl>
                                          <p:spTgt spid="17"/>
                                        </p:tgtEl>
                                        <p:attrNameLst>
                                          <p:attrName>ppt_y</p:attrName>
                                        </p:attrNameLst>
                                      </p:cBhvr>
                                      <p:tavLst>
                                        <p:tav tm="0">
                                          <p:val>
                                            <p:strVal val="1+#ppt_h/2"/>
                                          </p:val>
                                        </p:tav>
                                        <p:tav tm="100000">
                                          <p:val>
                                            <p:strVal val="#ppt_y"/>
                                          </p:val>
                                        </p:tav>
                                      </p:tavLst>
                                    </p:anim>
                                  </p:childTnLst>
                                </p:cTn>
                              </p:par>
                            </p:childTnLst>
                          </p:cTn>
                        </p:par>
                        <p:par>
                          <p:cTn id="39" fill="hold">
                            <p:stCondLst>
                              <p:cond delay="4000"/>
                            </p:stCondLst>
                            <p:childTnLst>
                              <p:par>
                                <p:cTn id="40" presetID="2" presetClass="entr" presetSubtype="4"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250" fill="hold"/>
                                        <p:tgtEl>
                                          <p:spTgt spid="18"/>
                                        </p:tgtEl>
                                        <p:attrNameLst>
                                          <p:attrName>ppt_x</p:attrName>
                                        </p:attrNameLst>
                                      </p:cBhvr>
                                      <p:tavLst>
                                        <p:tav tm="0">
                                          <p:val>
                                            <p:strVal val="#ppt_x"/>
                                          </p:val>
                                        </p:tav>
                                        <p:tav tm="100000">
                                          <p:val>
                                            <p:strVal val="#ppt_x"/>
                                          </p:val>
                                        </p:tav>
                                      </p:tavLst>
                                    </p:anim>
                                    <p:anim calcmode="lin" valueType="num">
                                      <p:cBhvr additive="base">
                                        <p:cTn id="43" dur="250" fill="hold"/>
                                        <p:tgtEl>
                                          <p:spTgt spid="18"/>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2" presetClass="entr" presetSubtype="4"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250" fill="hold"/>
                                        <p:tgtEl>
                                          <p:spTgt spid="14"/>
                                        </p:tgtEl>
                                        <p:attrNameLst>
                                          <p:attrName>ppt_x</p:attrName>
                                        </p:attrNameLst>
                                      </p:cBhvr>
                                      <p:tavLst>
                                        <p:tav tm="0">
                                          <p:val>
                                            <p:strVal val="#ppt_x"/>
                                          </p:val>
                                        </p:tav>
                                        <p:tav tm="100000">
                                          <p:val>
                                            <p:strVal val="#ppt_x"/>
                                          </p:val>
                                        </p:tav>
                                      </p:tavLst>
                                    </p:anim>
                                    <p:anim calcmode="lin" valueType="num">
                                      <p:cBhvr additive="base">
                                        <p:cTn id="48" dur="250" fill="hold"/>
                                        <p:tgtEl>
                                          <p:spTgt spid="14"/>
                                        </p:tgtEl>
                                        <p:attrNameLst>
                                          <p:attrName>ppt_y</p:attrName>
                                        </p:attrNameLst>
                                      </p:cBhvr>
                                      <p:tavLst>
                                        <p:tav tm="0">
                                          <p:val>
                                            <p:strVal val="1+#ppt_h/2"/>
                                          </p:val>
                                        </p:tav>
                                        <p:tav tm="100000">
                                          <p:val>
                                            <p:strVal val="#ppt_y"/>
                                          </p:val>
                                        </p:tav>
                                      </p:tavLst>
                                    </p:anim>
                                  </p:childTnLst>
                                </p:cTn>
                              </p:par>
                            </p:childTnLst>
                          </p:cTn>
                        </p:par>
                        <p:par>
                          <p:cTn id="49" fill="hold">
                            <p:stCondLst>
                              <p:cond delay="5000"/>
                            </p:stCondLst>
                            <p:childTnLst>
                              <p:par>
                                <p:cTn id="50" presetID="2" presetClass="entr" presetSubtype="4" fill="hold" nodeType="afterEffect">
                                  <p:stCondLst>
                                    <p:cond delay="0"/>
                                  </p:stCondLst>
                                  <p:childTnLst>
                                    <p:set>
                                      <p:cBhvr>
                                        <p:cTn id="51" dur="1" fill="hold">
                                          <p:stCondLst>
                                            <p:cond delay="0"/>
                                          </p:stCondLst>
                                        </p:cTn>
                                        <p:tgtEl>
                                          <p:spTgt spid="16"/>
                                        </p:tgtEl>
                                        <p:attrNameLst>
                                          <p:attrName>style.visibility</p:attrName>
                                        </p:attrNameLst>
                                      </p:cBhvr>
                                      <p:to>
                                        <p:strVal val="visible"/>
                                      </p:to>
                                    </p:set>
                                    <p:anim calcmode="lin" valueType="num">
                                      <p:cBhvr additive="base">
                                        <p:cTn id="52" dur="250" fill="hold"/>
                                        <p:tgtEl>
                                          <p:spTgt spid="16"/>
                                        </p:tgtEl>
                                        <p:attrNameLst>
                                          <p:attrName>ppt_x</p:attrName>
                                        </p:attrNameLst>
                                      </p:cBhvr>
                                      <p:tavLst>
                                        <p:tav tm="0">
                                          <p:val>
                                            <p:strVal val="#ppt_x"/>
                                          </p:val>
                                        </p:tav>
                                        <p:tav tm="100000">
                                          <p:val>
                                            <p:strVal val="#ppt_x"/>
                                          </p:val>
                                        </p:tav>
                                      </p:tavLst>
                                    </p:anim>
                                    <p:anim calcmode="lin" valueType="num">
                                      <p:cBhvr additive="base">
                                        <p:cTn id="53" dur="250" fill="hold"/>
                                        <p:tgtEl>
                                          <p:spTgt spid="16"/>
                                        </p:tgtEl>
                                        <p:attrNameLst>
                                          <p:attrName>ppt_y</p:attrName>
                                        </p:attrNameLst>
                                      </p:cBhvr>
                                      <p:tavLst>
                                        <p:tav tm="0">
                                          <p:val>
                                            <p:strVal val="1+#ppt_h/2"/>
                                          </p:val>
                                        </p:tav>
                                        <p:tav tm="100000">
                                          <p:val>
                                            <p:strVal val="#ppt_y"/>
                                          </p:val>
                                        </p:tav>
                                      </p:tavLst>
                                    </p:anim>
                                  </p:childTnLst>
                                </p:cTn>
                              </p:par>
                            </p:childTnLst>
                          </p:cTn>
                        </p:par>
                        <p:par>
                          <p:cTn id="54" fill="hold">
                            <p:stCondLst>
                              <p:cond delay="5500"/>
                            </p:stCondLst>
                            <p:childTnLst>
                              <p:par>
                                <p:cTn id="55" presetID="2" presetClass="entr" presetSubtype="4"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250" fill="hold"/>
                                        <p:tgtEl>
                                          <p:spTgt spid="15"/>
                                        </p:tgtEl>
                                        <p:attrNameLst>
                                          <p:attrName>ppt_x</p:attrName>
                                        </p:attrNameLst>
                                      </p:cBhvr>
                                      <p:tavLst>
                                        <p:tav tm="0">
                                          <p:val>
                                            <p:strVal val="#ppt_x"/>
                                          </p:val>
                                        </p:tav>
                                        <p:tav tm="100000">
                                          <p:val>
                                            <p:strVal val="#ppt_x"/>
                                          </p:val>
                                        </p:tav>
                                      </p:tavLst>
                                    </p:anim>
                                    <p:anim calcmode="lin" valueType="num">
                                      <p:cBhvr additive="base">
                                        <p:cTn id="58" dur="250" fill="hold"/>
                                        <p:tgtEl>
                                          <p:spTgt spid="15"/>
                                        </p:tgtEl>
                                        <p:attrNameLst>
                                          <p:attrName>ppt_y</p:attrName>
                                        </p:attrNameLst>
                                      </p:cBhvr>
                                      <p:tavLst>
                                        <p:tav tm="0">
                                          <p:val>
                                            <p:strVal val="1+#ppt_h/2"/>
                                          </p:val>
                                        </p:tav>
                                        <p:tav tm="100000">
                                          <p:val>
                                            <p:strVal val="#ppt_y"/>
                                          </p:val>
                                        </p:tav>
                                      </p:tavLst>
                                    </p:anim>
                                  </p:childTnLst>
                                </p:cTn>
                              </p:par>
                            </p:childTnLst>
                          </p:cTn>
                        </p:par>
                        <p:par>
                          <p:cTn id="59" fill="hold">
                            <p:stCondLst>
                              <p:cond delay="6000"/>
                            </p:stCondLst>
                            <p:childTnLst>
                              <p:par>
                                <p:cTn id="60" presetID="2" presetClass="entr" presetSubtype="4" fill="hold"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additive="base">
                                        <p:cTn id="62" dur="250" fill="hold"/>
                                        <p:tgtEl>
                                          <p:spTgt spid="13"/>
                                        </p:tgtEl>
                                        <p:attrNameLst>
                                          <p:attrName>ppt_x</p:attrName>
                                        </p:attrNameLst>
                                      </p:cBhvr>
                                      <p:tavLst>
                                        <p:tav tm="0">
                                          <p:val>
                                            <p:strVal val="#ppt_x"/>
                                          </p:val>
                                        </p:tav>
                                        <p:tav tm="100000">
                                          <p:val>
                                            <p:strVal val="#ppt_x"/>
                                          </p:val>
                                        </p:tav>
                                      </p:tavLst>
                                    </p:anim>
                                    <p:anim calcmode="lin" valueType="num">
                                      <p:cBhvr additive="base">
                                        <p:cTn id="63" dur="250" fill="hold"/>
                                        <p:tgtEl>
                                          <p:spTgt spid="13"/>
                                        </p:tgtEl>
                                        <p:attrNameLst>
                                          <p:attrName>ppt_y</p:attrName>
                                        </p:attrNameLst>
                                      </p:cBhvr>
                                      <p:tavLst>
                                        <p:tav tm="0">
                                          <p:val>
                                            <p:strVal val="1+#ppt_h/2"/>
                                          </p:val>
                                        </p:tav>
                                        <p:tav tm="100000">
                                          <p:val>
                                            <p:strVal val="#ppt_y"/>
                                          </p:val>
                                        </p:tav>
                                      </p:tavLst>
                                    </p:anim>
                                  </p:childTnLst>
                                </p:cTn>
                              </p:par>
                            </p:childTnLst>
                          </p:cTn>
                        </p:par>
                        <p:par>
                          <p:cTn id="64" fill="hold">
                            <p:stCondLst>
                              <p:cond delay="6500"/>
                            </p:stCondLst>
                            <p:childTnLst>
                              <p:par>
                                <p:cTn id="65" presetID="2" presetClass="entr" presetSubtype="4" fill="hold" nodeType="after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250" fill="hold"/>
                                        <p:tgtEl>
                                          <p:spTgt spid="12"/>
                                        </p:tgtEl>
                                        <p:attrNameLst>
                                          <p:attrName>ppt_x</p:attrName>
                                        </p:attrNameLst>
                                      </p:cBhvr>
                                      <p:tavLst>
                                        <p:tav tm="0">
                                          <p:val>
                                            <p:strVal val="#ppt_x"/>
                                          </p:val>
                                        </p:tav>
                                        <p:tav tm="100000">
                                          <p:val>
                                            <p:strVal val="#ppt_x"/>
                                          </p:val>
                                        </p:tav>
                                      </p:tavLst>
                                    </p:anim>
                                    <p:anim calcmode="lin" valueType="num">
                                      <p:cBhvr additive="base">
                                        <p:cTn id="68" dur="250" fill="hold"/>
                                        <p:tgtEl>
                                          <p:spTgt spid="12"/>
                                        </p:tgtEl>
                                        <p:attrNameLst>
                                          <p:attrName>ppt_y</p:attrName>
                                        </p:attrNameLst>
                                      </p:cBhvr>
                                      <p:tavLst>
                                        <p:tav tm="0">
                                          <p:val>
                                            <p:strVal val="1+#ppt_h/2"/>
                                          </p:val>
                                        </p:tav>
                                        <p:tav tm="100000">
                                          <p:val>
                                            <p:strVal val="#ppt_y"/>
                                          </p:val>
                                        </p:tav>
                                      </p:tavLst>
                                    </p:anim>
                                  </p:childTnLst>
                                </p:cTn>
                              </p:par>
                            </p:childTnLst>
                          </p:cTn>
                        </p:par>
                        <p:par>
                          <p:cTn id="69" fill="hold">
                            <p:stCondLst>
                              <p:cond delay="7000"/>
                            </p:stCondLst>
                            <p:childTnLst>
                              <p:par>
                                <p:cTn id="70" presetID="2" presetClass="entr" presetSubtype="4"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250" fill="hold"/>
                                        <p:tgtEl>
                                          <p:spTgt spid="19"/>
                                        </p:tgtEl>
                                        <p:attrNameLst>
                                          <p:attrName>ppt_x</p:attrName>
                                        </p:attrNameLst>
                                      </p:cBhvr>
                                      <p:tavLst>
                                        <p:tav tm="0">
                                          <p:val>
                                            <p:strVal val="#ppt_x"/>
                                          </p:val>
                                        </p:tav>
                                        <p:tav tm="100000">
                                          <p:val>
                                            <p:strVal val="#ppt_x"/>
                                          </p:val>
                                        </p:tav>
                                      </p:tavLst>
                                    </p:anim>
                                    <p:anim calcmode="lin" valueType="num">
                                      <p:cBhvr additive="base">
                                        <p:cTn id="73" dur="250" fill="hold"/>
                                        <p:tgtEl>
                                          <p:spTgt spid="19"/>
                                        </p:tgtEl>
                                        <p:attrNameLst>
                                          <p:attrName>ppt_y</p:attrName>
                                        </p:attrNameLst>
                                      </p:cBhvr>
                                      <p:tavLst>
                                        <p:tav tm="0">
                                          <p:val>
                                            <p:strVal val="1+#ppt_h/2"/>
                                          </p:val>
                                        </p:tav>
                                        <p:tav tm="100000">
                                          <p:val>
                                            <p:strVal val="#ppt_y"/>
                                          </p:val>
                                        </p:tav>
                                      </p:tavLst>
                                    </p:anim>
                                  </p:childTnLst>
                                </p:cTn>
                              </p:par>
                            </p:childTnLst>
                          </p:cTn>
                        </p:par>
                        <p:par>
                          <p:cTn id="74" fill="hold">
                            <p:stCondLst>
                              <p:cond delay="7500"/>
                            </p:stCondLst>
                            <p:childTnLst>
                              <p:par>
                                <p:cTn id="75" presetID="2" presetClass="entr" presetSubtype="4" fill="hold" nodeType="after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additive="base">
                                        <p:cTn id="77" dur="500" fill="hold"/>
                                        <p:tgtEl>
                                          <p:spTgt spid="20"/>
                                        </p:tgtEl>
                                        <p:attrNameLst>
                                          <p:attrName>ppt_x</p:attrName>
                                        </p:attrNameLst>
                                      </p:cBhvr>
                                      <p:tavLst>
                                        <p:tav tm="0">
                                          <p:val>
                                            <p:strVal val="#ppt_x"/>
                                          </p:val>
                                        </p:tav>
                                        <p:tav tm="100000">
                                          <p:val>
                                            <p:strVal val="#ppt_x"/>
                                          </p:val>
                                        </p:tav>
                                      </p:tavLst>
                                    </p:anim>
                                    <p:anim calcmode="lin" valueType="num">
                                      <p:cBhvr additive="base">
                                        <p:cTn id="7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5"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 45"/>
          <p:cNvPicPr>
            <a:picLocks noChangeAspect="1"/>
          </p:cNvPicPr>
          <p:nvPr/>
        </p:nvPicPr>
        <p:blipFill>
          <a:blip r:embed="rId1" cstate="print"/>
          <a:stretch>
            <a:fillRect/>
          </a:stretch>
        </p:blipFill>
        <p:spPr>
          <a:xfrm>
            <a:off x="277091" y="362157"/>
            <a:ext cx="11637819" cy="6233745"/>
          </a:xfrm>
          <a:prstGeom prst="rect">
            <a:avLst/>
          </a:prstGeom>
        </p:spPr>
      </p:pic>
      <p:sp>
        <p:nvSpPr>
          <p:cNvPr id="41" name="文本框 9"/>
          <p:cNvSpPr txBox="1"/>
          <p:nvPr/>
        </p:nvSpPr>
        <p:spPr>
          <a:xfrm>
            <a:off x="1059959" y="2154692"/>
            <a:ext cx="2180557" cy="923330"/>
          </a:xfrm>
          <a:prstGeom prst="rect">
            <a:avLst/>
          </a:prstGeom>
          <a:noFill/>
        </p:spPr>
        <p:txBody>
          <a:bodyPr wrap="square" rtlCol="0">
            <a:spAutoFit/>
          </a:bodyPr>
          <a:lstStyle/>
          <a:p>
            <a:pPr algn="ctr"/>
            <a:r>
              <a:rPr lang="zh-CN" altLang="en-US" sz="5400" dirty="0">
                <a:solidFill>
                  <a:srgbClr val="02235E"/>
                </a:solidFill>
                <a:latin typeface="思源黑体 Medium" panose="020B0600000000000000" pitchFamily="34" charset="-122"/>
                <a:ea typeface="思源黑体 Medium" panose="020B0600000000000000" pitchFamily="34" charset="-122"/>
                <a:cs typeface="思源黑体 Medium" panose="020B0600000000000000" pitchFamily="34" charset="-122"/>
              </a:rPr>
              <a:t>目 录</a:t>
            </a:r>
            <a:endParaRPr lang="zh-CN" altLang="en-US" sz="5400" dirty="0">
              <a:solidFill>
                <a:srgbClr val="02235E"/>
              </a:solidFill>
              <a:latin typeface="思源黑体 Medium" panose="020B0600000000000000" pitchFamily="34" charset="-122"/>
              <a:ea typeface="思源黑体 Medium" panose="020B0600000000000000" pitchFamily="34" charset="-122"/>
              <a:cs typeface="思源黑体 Medium" panose="020B0600000000000000" pitchFamily="34" charset="-122"/>
            </a:endParaRPr>
          </a:p>
        </p:txBody>
      </p:sp>
      <p:sp>
        <p:nvSpPr>
          <p:cNvPr id="44" name="文本框 12"/>
          <p:cNvSpPr txBox="1"/>
          <p:nvPr/>
        </p:nvSpPr>
        <p:spPr>
          <a:xfrm>
            <a:off x="4183070" y="2220773"/>
            <a:ext cx="1080972" cy="646331"/>
          </a:xfrm>
          <a:prstGeom prst="rect">
            <a:avLst/>
          </a:prstGeom>
          <a:noFill/>
        </p:spPr>
        <p:txBody>
          <a:bodyPr wrap="square" rtlCol="0">
            <a:spAutoFit/>
          </a:bodyPr>
          <a:lstStyle/>
          <a:p>
            <a:pPr algn="ctr"/>
            <a:r>
              <a:rPr lang="en-US" altLang="zh-CN" sz="3600" dirty="0">
                <a:solidFill>
                  <a:srgbClr val="02235E"/>
                </a:solidFill>
                <a:latin typeface="思源黑体 Medium" panose="020B0600000000000000" pitchFamily="34" charset="-122"/>
                <a:ea typeface="思源黑体 Medium" panose="020B0600000000000000" pitchFamily="34" charset="-122"/>
              </a:rPr>
              <a:t>01</a:t>
            </a:r>
            <a:endParaRPr lang="en-US" altLang="zh-CN" sz="3600" dirty="0">
              <a:solidFill>
                <a:srgbClr val="02235E"/>
              </a:solidFill>
              <a:latin typeface="思源黑体 Medium" panose="020B0600000000000000" pitchFamily="34" charset="-122"/>
              <a:ea typeface="思源黑体 Medium" panose="020B0600000000000000" pitchFamily="34" charset="-122"/>
            </a:endParaRPr>
          </a:p>
        </p:txBody>
      </p:sp>
      <p:sp>
        <p:nvSpPr>
          <p:cNvPr id="45" name="文本框 13"/>
          <p:cNvSpPr txBox="1"/>
          <p:nvPr/>
        </p:nvSpPr>
        <p:spPr>
          <a:xfrm>
            <a:off x="5486854" y="2313774"/>
            <a:ext cx="4801314" cy="646331"/>
          </a:xfrm>
          <a:prstGeom prst="rect">
            <a:avLst/>
          </a:prstGeom>
          <a:noFill/>
        </p:spPr>
        <p:txBody>
          <a:bodyPr wrap="none" rtlCol="0">
            <a:spAutoFit/>
          </a:bodyPr>
          <a:lstStyle/>
          <a:p>
            <a:pPr eaLnBrk="1" fontAlgn="auto" hangingPunct="1">
              <a:spcBef>
                <a:spcPts val="0"/>
              </a:spcBef>
              <a:spcAft>
                <a:spcPts val="0"/>
              </a:spcAft>
              <a:defRPr/>
            </a:pPr>
            <a:r>
              <a:rPr lang="zh-CN" altLang="en-US" sz="3600" dirty="0">
                <a:solidFill>
                  <a:srgbClr val="18478F"/>
                </a:solidFill>
                <a:latin typeface="方正黑体简体" panose="02010601030101010101" pitchFamily="2" charset="-122"/>
                <a:ea typeface="方正黑体简体" panose="02010601030101010101" pitchFamily="2" charset="-122"/>
                <a:cs typeface="+mn-ea"/>
                <a:sym typeface="+mn-lt"/>
              </a:rPr>
              <a:t>调查单位审核确认工作</a:t>
            </a:r>
            <a:endParaRPr lang="zh-CN" altLang="en-US" sz="3600" dirty="0">
              <a:solidFill>
                <a:srgbClr val="18478F"/>
              </a:solidFill>
              <a:latin typeface="方正黑体简体" panose="02010601030101010101" pitchFamily="2" charset="-122"/>
              <a:ea typeface="方正黑体简体" panose="02010601030101010101" pitchFamily="2" charset="-122"/>
              <a:cs typeface="+mn-ea"/>
              <a:sym typeface="+mn-lt"/>
            </a:endParaRPr>
          </a:p>
        </p:txBody>
      </p:sp>
      <p:sp>
        <p:nvSpPr>
          <p:cNvPr id="19" name="矩形 18"/>
          <p:cNvSpPr/>
          <p:nvPr/>
        </p:nvSpPr>
        <p:spPr>
          <a:xfrm>
            <a:off x="1631464" y="5085974"/>
            <a:ext cx="9549835" cy="276055"/>
          </a:xfrm>
          <a:prstGeom prst="rect">
            <a:avLst/>
          </a:prstGeom>
          <a:solidFill>
            <a:srgbClr val="02235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2235E"/>
              </a:solidFill>
              <a:latin typeface="思源黑体 Medium" panose="020B0600000000000000" pitchFamily="34" charset="-122"/>
              <a:ea typeface="思源黑体 Medium" panose="020B0600000000000000" pitchFamily="34" charset="-122"/>
              <a:cs typeface="+mn-ea"/>
              <a:sym typeface="+mn-lt"/>
            </a:endParaRPr>
          </a:p>
        </p:txBody>
      </p:sp>
      <p:sp>
        <p:nvSpPr>
          <p:cNvPr id="20" name="矩形 19"/>
          <p:cNvSpPr/>
          <p:nvPr/>
        </p:nvSpPr>
        <p:spPr>
          <a:xfrm rot="5400000">
            <a:off x="2775681" y="3048249"/>
            <a:ext cx="1692000" cy="36000"/>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2235E"/>
              </a:solidFill>
              <a:latin typeface="思源黑体 Medium" panose="020B0600000000000000" pitchFamily="34" charset="-122"/>
              <a:ea typeface="思源黑体 Medium" panose="020B0600000000000000" pitchFamily="34" charset="-122"/>
              <a:cs typeface="+mn-ea"/>
              <a:sym typeface="+mn-lt"/>
            </a:endParaRPr>
          </a:p>
        </p:txBody>
      </p:sp>
      <p:sp>
        <p:nvSpPr>
          <p:cNvPr id="28" name="文本框 12"/>
          <p:cNvSpPr txBox="1"/>
          <p:nvPr/>
        </p:nvSpPr>
        <p:spPr>
          <a:xfrm>
            <a:off x="4183500" y="3240584"/>
            <a:ext cx="1080973" cy="646331"/>
          </a:xfrm>
          <a:prstGeom prst="rect">
            <a:avLst/>
          </a:prstGeom>
          <a:noFill/>
        </p:spPr>
        <p:txBody>
          <a:bodyPr wrap="square" rtlCol="0">
            <a:spAutoFit/>
          </a:bodyPr>
          <a:lstStyle/>
          <a:p>
            <a:pPr algn="ctr"/>
            <a:r>
              <a:rPr lang="en-US" altLang="zh-CN" sz="3600" dirty="0">
                <a:solidFill>
                  <a:srgbClr val="02235E"/>
                </a:solidFill>
                <a:latin typeface="思源黑体 Medium" panose="020B0600000000000000" pitchFamily="34" charset="-122"/>
                <a:ea typeface="思源黑体 Medium" panose="020B0600000000000000" pitchFamily="34" charset="-122"/>
              </a:rPr>
              <a:t>02</a:t>
            </a:r>
            <a:endParaRPr lang="en-US" altLang="zh-CN" sz="3600" dirty="0">
              <a:solidFill>
                <a:srgbClr val="02235E"/>
              </a:solidFill>
              <a:latin typeface="思源黑体 Medium" panose="020B0600000000000000" pitchFamily="34" charset="-122"/>
              <a:ea typeface="思源黑体 Medium" panose="020B0600000000000000" pitchFamily="34" charset="-122"/>
            </a:endParaRPr>
          </a:p>
        </p:txBody>
      </p:sp>
      <p:sp>
        <p:nvSpPr>
          <p:cNvPr id="2" name="文本框 13"/>
          <p:cNvSpPr txBox="1"/>
          <p:nvPr/>
        </p:nvSpPr>
        <p:spPr>
          <a:xfrm>
            <a:off x="5486854" y="3333583"/>
            <a:ext cx="4217319" cy="646331"/>
          </a:xfrm>
          <a:prstGeom prst="rect">
            <a:avLst/>
          </a:prstGeom>
          <a:noFill/>
        </p:spPr>
        <p:txBody>
          <a:bodyPr wrap="square" rtlCol="0">
            <a:spAutoFit/>
          </a:bodyPr>
          <a:lstStyle/>
          <a:p>
            <a:pPr eaLnBrk="1" fontAlgn="auto" hangingPunct="1">
              <a:spcBef>
                <a:spcPts val="0"/>
              </a:spcBef>
              <a:spcAft>
                <a:spcPts val="0"/>
              </a:spcAft>
              <a:defRPr/>
            </a:pPr>
            <a:r>
              <a:rPr lang="zh-CN" altLang="en-US" sz="3600" dirty="0">
                <a:solidFill>
                  <a:srgbClr val="18478F"/>
                </a:solidFill>
                <a:latin typeface="方正黑体简体" panose="02010601030101010101" pitchFamily="2" charset="-122"/>
                <a:ea typeface="方正黑体简体" panose="02010601030101010101" pitchFamily="2" charset="-122"/>
                <a:cs typeface="+mn-ea"/>
                <a:sym typeface="+mn-lt"/>
              </a:rPr>
              <a:t>调查单位年报工作</a:t>
            </a:r>
            <a:endParaRPr lang="zh-CN" altLang="en-US" sz="3600" dirty="0">
              <a:solidFill>
                <a:srgbClr val="18478F"/>
              </a:solidFill>
              <a:latin typeface="方正黑体简体" panose="02010601030101010101" pitchFamily="2" charset="-122"/>
              <a:ea typeface="方正黑体简体" panose="02010601030101010101" pitchFamily="2" charset="-122"/>
              <a:cs typeface="+mn-ea"/>
              <a:sym typeface="+mn-lt"/>
            </a:endParaRPr>
          </a:p>
        </p:txBody>
      </p:sp>
      <p:pic>
        <p:nvPicPr>
          <p:cNvPr id="14" name="图片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649566" y="2007458"/>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checkerboard(across)">
                                      <p:cBhvr>
                                        <p:cTn id="7" dur="500"/>
                                        <p:tgtEl>
                                          <p:spTgt spid="4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checkerboard(across)">
                                      <p:cBhvr>
                                        <p:cTn id="10" dur="500"/>
                                        <p:tgtEl>
                                          <p:spTgt spid="41"/>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checkerboard(across)">
                                      <p:cBhvr>
                                        <p:cTn id="13" dur="500"/>
                                        <p:tgtEl>
                                          <p:spTgt spid="44"/>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checkerboard(across)">
                                      <p:cBhvr>
                                        <p:cTn id="16" dur="500"/>
                                        <p:tgtEl>
                                          <p:spTgt spid="45"/>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checkerboard(across)">
                                      <p:cBhvr>
                                        <p:cTn id="19" dur="500"/>
                                        <p:tgtEl>
                                          <p:spTgt spid="19"/>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checkerboard(across)">
                                      <p:cBhvr>
                                        <p:cTn id="22" dur="500"/>
                                        <p:tgtEl>
                                          <p:spTgt spid="20"/>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checkerboard(across)">
                                      <p:cBhvr>
                                        <p:cTn id="25" dur="500"/>
                                        <p:tgtEl>
                                          <p:spTgt spid="28"/>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checkerboard(across)">
                                      <p:cBhvr>
                                        <p:cTn id="28" dur="500"/>
                                        <p:tgtEl>
                                          <p:spTgt spid="2"/>
                                        </p:tgtEl>
                                      </p:cBhvr>
                                    </p:animEffect>
                                  </p:childTnLst>
                                </p:cTn>
                              </p:par>
                              <p:par>
                                <p:cTn id="29" presetID="3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1000" fill="hold"/>
                                        <p:tgtEl>
                                          <p:spTgt spid="14"/>
                                        </p:tgtEl>
                                        <p:attrNameLst>
                                          <p:attrName>ppt_w</p:attrName>
                                        </p:attrNameLst>
                                      </p:cBhvr>
                                      <p:tavLst>
                                        <p:tav tm="0">
                                          <p:val>
                                            <p:fltVal val="0"/>
                                          </p:val>
                                        </p:tav>
                                        <p:tav tm="100000">
                                          <p:val>
                                            <p:strVal val="#ppt_w"/>
                                          </p:val>
                                        </p:tav>
                                      </p:tavLst>
                                    </p:anim>
                                    <p:anim calcmode="lin" valueType="num">
                                      <p:cBhvr>
                                        <p:cTn id="32" dur="1000" fill="hold"/>
                                        <p:tgtEl>
                                          <p:spTgt spid="14"/>
                                        </p:tgtEl>
                                        <p:attrNameLst>
                                          <p:attrName>ppt_h</p:attrName>
                                        </p:attrNameLst>
                                      </p:cBhvr>
                                      <p:tavLst>
                                        <p:tav tm="0">
                                          <p:val>
                                            <p:fltVal val="0"/>
                                          </p:val>
                                        </p:tav>
                                        <p:tav tm="100000">
                                          <p:val>
                                            <p:strVal val="#ppt_h"/>
                                          </p:val>
                                        </p:tav>
                                      </p:tavLst>
                                    </p:anim>
                                    <p:anim calcmode="lin" valueType="num">
                                      <p:cBhvr>
                                        <p:cTn id="33" dur="1000" fill="hold"/>
                                        <p:tgtEl>
                                          <p:spTgt spid="14"/>
                                        </p:tgtEl>
                                        <p:attrNameLst>
                                          <p:attrName>style.rotation</p:attrName>
                                        </p:attrNameLst>
                                      </p:cBhvr>
                                      <p:tavLst>
                                        <p:tav tm="0">
                                          <p:val>
                                            <p:fltVal val="90"/>
                                          </p:val>
                                        </p:tav>
                                        <p:tav tm="100000">
                                          <p:val>
                                            <p:fltVal val="0"/>
                                          </p:val>
                                        </p:tav>
                                      </p:tavLst>
                                    </p:anim>
                                    <p:animEffect transition="in" filter="fade">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4" grpId="0"/>
      <p:bldP spid="45" grpId="0"/>
      <p:bldP spid="19" grpId="0" bldLvl="0" animBg="1"/>
      <p:bldP spid="20" grpId="0" bldLvl="0" animBg="1"/>
      <p:bldP spid="28" grpId="0"/>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72278" y="651783"/>
            <a:ext cx="12547339"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nvGrpSpPr>
          <p:cNvPr id="5" name="组合 4"/>
          <p:cNvGrpSpPr/>
          <p:nvPr/>
        </p:nvGrpSpPr>
        <p:grpSpPr>
          <a:xfrm>
            <a:off x="1485364" y="2884519"/>
            <a:ext cx="10412930" cy="438144"/>
            <a:chOff x="534438" y="3368953"/>
            <a:chExt cx="10944224" cy="438144"/>
          </a:xfrm>
          <a:solidFill>
            <a:schemeClr val="bg1">
              <a:lumMod val="65000"/>
            </a:schemeClr>
          </a:solidFill>
        </p:grpSpPr>
        <p:sp>
          <p:nvSpPr>
            <p:cNvPr id="6" name="矩形 5"/>
            <p:cNvSpPr/>
            <p:nvPr/>
          </p:nvSpPr>
          <p:spPr>
            <a:xfrm>
              <a:off x="11049789" y="3503489"/>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nvGrpSpPr>
            <p:cNvPr id="7" name="组合 6"/>
            <p:cNvGrpSpPr/>
            <p:nvPr/>
          </p:nvGrpSpPr>
          <p:grpSpPr>
            <a:xfrm>
              <a:off x="534438" y="3368953"/>
              <a:ext cx="10944224" cy="438144"/>
              <a:chOff x="623889" y="3209929"/>
              <a:chExt cx="10944224" cy="438144"/>
            </a:xfrm>
            <a:grpFill/>
          </p:grpSpPr>
          <p:sp>
            <p:nvSpPr>
              <p:cNvPr id="8" name="矩形 7"/>
              <p:cNvSpPr/>
              <p:nvPr/>
            </p:nvSpPr>
            <p:spPr>
              <a:xfrm>
                <a:off x="623889" y="3344465"/>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9" name="矩形 8"/>
              <p:cNvSpPr/>
              <p:nvPr/>
            </p:nvSpPr>
            <p:spPr>
              <a:xfrm>
                <a:off x="717047"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0" name="矩形 9"/>
              <p:cNvSpPr/>
              <p:nvPr/>
            </p:nvSpPr>
            <p:spPr>
              <a:xfrm>
                <a:off x="866901"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1" name="矩形 10"/>
              <p:cNvSpPr/>
              <p:nvPr/>
            </p:nvSpPr>
            <p:spPr>
              <a:xfrm>
                <a:off x="1108099" y="3344465"/>
                <a:ext cx="9613876"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2" name="矩形 11"/>
              <p:cNvSpPr/>
              <p:nvPr/>
            </p:nvSpPr>
            <p:spPr>
              <a:xfrm>
                <a:off x="10994902"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3" name="矩形 12"/>
              <p:cNvSpPr/>
              <p:nvPr/>
            </p:nvSpPr>
            <p:spPr>
              <a:xfrm>
                <a:off x="10759220"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4" name="等腰三角形 13"/>
              <p:cNvSpPr/>
              <p:nvPr/>
            </p:nvSpPr>
            <p:spPr>
              <a:xfrm rot="5400000">
                <a:off x="11159803" y="3239763"/>
                <a:ext cx="438144" cy="37847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grpSp>
        <p:nvGrpSpPr>
          <p:cNvPr id="15" name="组合 14"/>
          <p:cNvGrpSpPr/>
          <p:nvPr/>
        </p:nvGrpSpPr>
        <p:grpSpPr>
          <a:xfrm>
            <a:off x="10213350" y="2677020"/>
            <a:ext cx="738262" cy="801696"/>
            <a:chOff x="1045689" y="3090803"/>
            <a:chExt cx="682162" cy="676392"/>
          </a:xfrm>
          <a:solidFill>
            <a:srgbClr val="005DA2"/>
          </a:solidFill>
        </p:grpSpPr>
        <p:sp>
          <p:nvSpPr>
            <p:cNvPr id="16" name="六边形 15"/>
            <p:cNvSpPr/>
            <p:nvPr/>
          </p:nvSpPr>
          <p:spPr>
            <a:xfrm rot="5400000">
              <a:off x="1063108"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7" name="文本框 114"/>
            <p:cNvSpPr txBox="1"/>
            <p:nvPr/>
          </p:nvSpPr>
          <p:spPr>
            <a:xfrm>
              <a:off x="1045689" y="3298194"/>
              <a:ext cx="682162" cy="220721"/>
            </a:xfrm>
            <a:prstGeom prst="rect">
              <a:avLst/>
            </a:prstGeom>
            <a:noFill/>
          </p:spPr>
          <p:txBody>
            <a:bodyPr wrap="square" rtlCol="0">
              <a:spAutoFit/>
            </a:bodyPr>
            <a:lstStyle/>
            <a:p>
              <a:pPr algn="ctr"/>
              <a:r>
                <a:rPr lang="en-US" altLang="zh-CN" sz="1100" b="1"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12</a:t>
              </a:r>
              <a:r>
                <a:rPr lang="zh-CN" altLang="en-US" sz="1100" b="1"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b="1"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18" name="组合 17"/>
          <p:cNvGrpSpPr/>
          <p:nvPr/>
        </p:nvGrpSpPr>
        <p:grpSpPr>
          <a:xfrm>
            <a:off x="3685469" y="2677020"/>
            <a:ext cx="6163733" cy="824761"/>
            <a:chOff x="2828957" y="2999450"/>
            <a:chExt cx="6163733" cy="824761"/>
          </a:xfrm>
          <a:solidFill>
            <a:srgbClr val="18478F"/>
          </a:solidFill>
        </p:grpSpPr>
        <p:grpSp>
          <p:nvGrpSpPr>
            <p:cNvPr id="19" name="组合 18"/>
            <p:cNvGrpSpPr/>
            <p:nvPr/>
          </p:nvGrpSpPr>
          <p:grpSpPr>
            <a:xfrm>
              <a:off x="3531662" y="3022365"/>
              <a:ext cx="631049" cy="801696"/>
              <a:chOff x="1244451" y="3090803"/>
              <a:chExt cx="583096" cy="676392"/>
            </a:xfrm>
            <a:grpFill/>
          </p:grpSpPr>
          <p:sp>
            <p:nvSpPr>
              <p:cNvPr id="46" name="六边形 45"/>
              <p:cNvSpPr/>
              <p:nvPr/>
            </p:nvSpPr>
            <p:spPr>
              <a:xfrm rot="5400000">
                <a:off x="1197803"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47" name="文本框 64"/>
              <p:cNvSpPr txBox="1"/>
              <p:nvPr/>
            </p:nvSpPr>
            <p:spPr>
              <a:xfrm>
                <a:off x="1249697" y="3298194"/>
                <a:ext cx="577850"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4</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0" name="组合 19"/>
            <p:cNvGrpSpPr/>
            <p:nvPr/>
          </p:nvGrpSpPr>
          <p:grpSpPr>
            <a:xfrm>
              <a:off x="4897413" y="3011797"/>
              <a:ext cx="631049" cy="801696"/>
              <a:chOff x="1244451" y="3090803"/>
              <a:chExt cx="583096" cy="676392"/>
            </a:xfrm>
            <a:grpFill/>
          </p:grpSpPr>
          <p:sp>
            <p:nvSpPr>
              <p:cNvPr id="44" name="六边形 43"/>
              <p:cNvSpPr/>
              <p:nvPr/>
            </p:nvSpPr>
            <p:spPr>
              <a:xfrm rot="5400000">
                <a:off x="1197803"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45" name="文本框 72"/>
              <p:cNvSpPr txBox="1"/>
              <p:nvPr/>
            </p:nvSpPr>
            <p:spPr>
              <a:xfrm>
                <a:off x="1249697" y="3298194"/>
                <a:ext cx="577850"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6</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1" name="组合 20"/>
            <p:cNvGrpSpPr/>
            <p:nvPr/>
          </p:nvGrpSpPr>
          <p:grpSpPr>
            <a:xfrm>
              <a:off x="6262016" y="3011796"/>
              <a:ext cx="631049" cy="801696"/>
              <a:chOff x="1244451" y="3090803"/>
              <a:chExt cx="583096" cy="676392"/>
            </a:xfrm>
            <a:grpFill/>
          </p:grpSpPr>
          <p:sp>
            <p:nvSpPr>
              <p:cNvPr id="42" name="六边形 41"/>
              <p:cNvSpPr/>
              <p:nvPr/>
            </p:nvSpPr>
            <p:spPr>
              <a:xfrm rot="5400000">
                <a:off x="1197803"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43" name="文本框 79"/>
              <p:cNvSpPr txBox="1"/>
              <p:nvPr/>
            </p:nvSpPr>
            <p:spPr>
              <a:xfrm>
                <a:off x="1249697" y="3298194"/>
                <a:ext cx="577850"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8</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2" name="组合 21"/>
            <p:cNvGrpSpPr/>
            <p:nvPr/>
          </p:nvGrpSpPr>
          <p:grpSpPr>
            <a:xfrm>
              <a:off x="7624921" y="2999450"/>
              <a:ext cx="686977" cy="801696"/>
              <a:chOff x="1233497" y="3090803"/>
              <a:chExt cx="583096" cy="676392"/>
            </a:xfrm>
            <a:grpFill/>
          </p:grpSpPr>
          <p:sp>
            <p:nvSpPr>
              <p:cNvPr id="39" name="六边形 38"/>
              <p:cNvSpPr/>
              <p:nvPr/>
            </p:nvSpPr>
            <p:spPr>
              <a:xfrm rot="5400000">
                <a:off x="1186849"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41" name="文本框 86"/>
              <p:cNvSpPr txBox="1"/>
              <p:nvPr/>
            </p:nvSpPr>
            <p:spPr>
              <a:xfrm>
                <a:off x="1243675" y="3298194"/>
                <a:ext cx="562712"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10</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3" name="组合 22"/>
            <p:cNvGrpSpPr/>
            <p:nvPr/>
          </p:nvGrpSpPr>
          <p:grpSpPr>
            <a:xfrm>
              <a:off x="4216606" y="3022365"/>
              <a:ext cx="631049" cy="801696"/>
              <a:chOff x="1244451" y="3090803"/>
              <a:chExt cx="583096" cy="676392"/>
            </a:xfrm>
            <a:grpFill/>
          </p:grpSpPr>
          <p:sp>
            <p:nvSpPr>
              <p:cNvPr id="37" name="六边形 36"/>
              <p:cNvSpPr/>
              <p:nvPr/>
            </p:nvSpPr>
            <p:spPr>
              <a:xfrm rot="5400000">
                <a:off x="1197803"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38" name="文本框 93"/>
              <p:cNvSpPr txBox="1"/>
              <p:nvPr/>
            </p:nvSpPr>
            <p:spPr>
              <a:xfrm>
                <a:off x="1249697" y="3298194"/>
                <a:ext cx="577850"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5</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4" name="组合 23"/>
            <p:cNvGrpSpPr/>
            <p:nvPr/>
          </p:nvGrpSpPr>
          <p:grpSpPr>
            <a:xfrm>
              <a:off x="5577072" y="2999450"/>
              <a:ext cx="631049" cy="801696"/>
              <a:chOff x="1244451" y="3090803"/>
              <a:chExt cx="583096" cy="676392"/>
            </a:xfrm>
            <a:grpFill/>
          </p:grpSpPr>
          <p:sp>
            <p:nvSpPr>
              <p:cNvPr id="35" name="六边形 34"/>
              <p:cNvSpPr/>
              <p:nvPr/>
            </p:nvSpPr>
            <p:spPr>
              <a:xfrm rot="5400000">
                <a:off x="1197803"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36" name="文本框 101"/>
              <p:cNvSpPr txBox="1"/>
              <p:nvPr/>
            </p:nvSpPr>
            <p:spPr>
              <a:xfrm>
                <a:off x="1249697" y="3298194"/>
                <a:ext cx="577850"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7</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5" name="组合 24"/>
            <p:cNvGrpSpPr/>
            <p:nvPr/>
          </p:nvGrpSpPr>
          <p:grpSpPr>
            <a:xfrm>
              <a:off x="6946960" y="2999450"/>
              <a:ext cx="631049" cy="801696"/>
              <a:chOff x="1244451" y="3090803"/>
              <a:chExt cx="583096" cy="676392"/>
            </a:xfrm>
            <a:grpFill/>
          </p:grpSpPr>
          <p:sp>
            <p:nvSpPr>
              <p:cNvPr id="33" name="六边形 32"/>
              <p:cNvSpPr/>
              <p:nvPr/>
            </p:nvSpPr>
            <p:spPr>
              <a:xfrm rot="5400000">
                <a:off x="1197803"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34" name="文本框 108"/>
              <p:cNvSpPr txBox="1"/>
              <p:nvPr/>
            </p:nvSpPr>
            <p:spPr>
              <a:xfrm>
                <a:off x="1249697" y="3298194"/>
                <a:ext cx="577850"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9</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6" name="组合 25"/>
            <p:cNvGrpSpPr/>
            <p:nvPr/>
          </p:nvGrpSpPr>
          <p:grpSpPr>
            <a:xfrm>
              <a:off x="8358782" y="3006951"/>
              <a:ext cx="633908" cy="801696"/>
              <a:chOff x="1241809" y="3090803"/>
              <a:chExt cx="585738" cy="676392"/>
            </a:xfrm>
            <a:grpFill/>
          </p:grpSpPr>
          <p:sp>
            <p:nvSpPr>
              <p:cNvPr id="31" name="六边形 30"/>
              <p:cNvSpPr/>
              <p:nvPr/>
            </p:nvSpPr>
            <p:spPr>
              <a:xfrm rot="5400000">
                <a:off x="1197803"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32" name="文本框 114"/>
              <p:cNvSpPr txBox="1"/>
              <p:nvPr/>
            </p:nvSpPr>
            <p:spPr>
              <a:xfrm>
                <a:off x="1241809" y="3298194"/>
                <a:ext cx="563656" cy="220721"/>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11</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27" name="组合 26"/>
            <p:cNvGrpSpPr/>
            <p:nvPr/>
          </p:nvGrpSpPr>
          <p:grpSpPr>
            <a:xfrm>
              <a:off x="2828957" y="3022515"/>
              <a:ext cx="631049" cy="801696"/>
              <a:chOff x="1216737" y="3090930"/>
              <a:chExt cx="583096" cy="676392"/>
            </a:xfrm>
            <a:grpFill/>
          </p:grpSpPr>
          <p:sp>
            <p:nvSpPr>
              <p:cNvPr id="28" name="六边形 27"/>
              <p:cNvSpPr/>
              <p:nvPr/>
            </p:nvSpPr>
            <p:spPr>
              <a:xfrm rot="5400000">
                <a:off x="1170089" y="3137578"/>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30" name="文本框 64"/>
              <p:cNvSpPr txBox="1"/>
              <p:nvPr/>
            </p:nvSpPr>
            <p:spPr>
              <a:xfrm>
                <a:off x="1221983" y="3298321"/>
                <a:ext cx="577850" cy="261610"/>
              </a:xfrm>
              <a:prstGeom prst="rect">
                <a:avLst/>
              </a:prstGeom>
              <a:grpFill/>
            </p:spPr>
            <p:txBody>
              <a:bodyPr wrap="square" rtlCol="0">
                <a:spAutoFit/>
              </a:bodyPr>
              <a:lstStyle/>
              <a:p>
                <a:pPr algn="ctr"/>
                <a:r>
                  <a:rPr lang="en-US" altLang="zh-CN"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3</a:t>
                </a:r>
                <a:r>
                  <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grpSp>
        <p:nvGrpSpPr>
          <p:cNvPr id="48" name="组合 47"/>
          <p:cNvGrpSpPr/>
          <p:nvPr/>
        </p:nvGrpSpPr>
        <p:grpSpPr>
          <a:xfrm>
            <a:off x="2421869" y="2684522"/>
            <a:ext cx="631049" cy="801696"/>
            <a:chOff x="1109756" y="3090803"/>
            <a:chExt cx="583096" cy="676392"/>
          </a:xfrm>
          <a:solidFill>
            <a:srgbClr val="005DA2"/>
          </a:solidFill>
        </p:grpSpPr>
        <p:sp>
          <p:nvSpPr>
            <p:cNvPr id="49" name="六边形 48"/>
            <p:cNvSpPr/>
            <p:nvPr/>
          </p:nvSpPr>
          <p:spPr>
            <a:xfrm rot="5400000">
              <a:off x="1063108" y="3137451"/>
              <a:ext cx="676392" cy="583096"/>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50" name="文本框 64"/>
            <p:cNvSpPr txBox="1"/>
            <p:nvPr/>
          </p:nvSpPr>
          <p:spPr>
            <a:xfrm>
              <a:off x="1115002" y="3298194"/>
              <a:ext cx="577850" cy="220721"/>
            </a:xfrm>
            <a:prstGeom prst="rect">
              <a:avLst/>
            </a:prstGeom>
            <a:grpFill/>
          </p:spPr>
          <p:txBody>
            <a:bodyPr wrap="square" rtlCol="0">
              <a:spAutoFit/>
            </a:bodyPr>
            <a:lstStyle/>
            <a:p>
              <a:pPr algn="ctr"/>
              <a:r>
                <a:rPr lang="en-US" altLang="zh-CN" sz="1100" b="1"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2</a:t>
              </a:r>
              <a:r>
                <a:rPr lang="zh-CN" altLang="en-US" sz="1100" b="1"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月份</a:t>
              </a:r>
              <a:endParaRPr lang="zh-CN" altLang="en-US" sz="1100" b="1" dirty="0">
                <a:solidFill>
                  <a:schemeClr val="bg1"/>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51" name="组合 50"/>
          <p:cNvGrpSpPr/>
          <p:nvPr/>
        </p:nvGrpSpPr>
        <p:grpSpPr>
          <a:xfrm>
            <a:off x="1646353" y="3501632"/>
            <a:ext cx="2215963" cy="1006732"/>
            <a:chOff x="1867300" y="3905286"/>
            <a:chExt cx="1721911" cy="1006732"/>
          </a:xfrm>
        </p:grpSpPr>
        <p:cxnSp>
          <p:nvCxnSpPr>
            <p:cNvPr id="52" name="直接箭头连接符 51"/>
            <p:cNvCxnSpPr/>
            <p:nvPr/>
          </p:nvCxnSpPr>
          <p:spPr>
            <a:xfrm flipH="1">
              <a:off x="2704711" y="3905286"/>
              <a:ext cx="1" cy="4137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53" name="圆角矩形 52"/>
            <p:cNvSpPr/>
            <p:nvPr/>
          </p:nvSpPr>
          <p:spPr>
            <a:xfrm>
              <a:off x="1867300" y="4340518"/>
              <a:ext cx="1721911" cy="571500"/>
            </a:xfrm>
            <a:prstGeom prst="roundRect">
              <a:avLst/>
            </a:prstGeom>
            <a:solidFill>
              <a:srgbClr val="DF5131"/>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rPr>
                <a:t>全专业</a:t>
              </a:r>
              <a:endPar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54" name="组合 53"/>
          <p:cNvGrpSpPr/>
          <p:nvPr/>
        </p:nvGrpSpPr>
        <p:grpSpPr>
          <a:xfrm>
            <a:off x="9196209" y="3486219"/>
            <a:ext cx="2796700" cy="1027239"/>
            <a:chOff x="9171496" y="3889873"/>
            <a:chExt cx="2796700" cy="1027239"/>
          </a:xfrm>
        </p:grpSpPr>
        <p:sp>
          <p:nvSpPr>
            <p:cNvPr id="55" name="圆角矩形 54"/>
            <p:cNvSpPr/>
            <p:nvPr/>
          </p:nvSpPr>
          <p:spPr>
            <a:xfrm>
              <a:off x="9171496" y="4345612"/>
              <a:ext cx="2796700" cy="571500"/>
            </a:xfrm>
            <a:prstGeom prst="roundRect">
              <a:avLst/>
            </a:prstGeom>
            <a:solidFill>
              <a:schemeClr val="accent6">
                <a:lumMod val="75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200" b="1" dirty="0">
                  <a:solidFill>
                    <a:schemeClr val="bg1"/>
                  </a:solidFill>
                  <a:latin typeface="方正黑体简体" panose="02010601030101010101" pitchFamily="2" charset="-122"/>
                  <a:ea typeface="方正黑体简体" panose="02010601030101010101" pitchFamily="2" charset="-122"/>
                  <a:cs typeface="+mn-ea"/>
                  <a:sym typeface="+mn-lt"/>
                </a:rPr>
                <a:t>仅限建筑业、房地产开发经营业和其他有</a:t>
              </a:r>
              <a:r>
                <a:rPr lang="en-US" altLang="zh-CN" sz="1200" b="1" dirty="0">
                  <a:solidFill>
                    <a:schemeClr val="bg1"/>
                  </a:solidFill>
                  <a:latin typeface="方正黑体简体" panose="02010601030101010101" pitchFamily="2" charset="-122"/>
                  <a:ea typeface="方正黑体简体" panose="02010601030101010101" pitchFamily="2" charset="-122"/>
                  <a:cs typeface="+mn-ea"/>
                  <a:sym typeface="+mn-lt"/>
                </a:rPr>
                <a:t>5000</a:t>
              </a:r>
              <a:r>
                <a:rPr lang="zh-CN" altLang="en-US" sz="1200" b="1" dirty="0">
                  <a:solidFill>
                    <a:schemeClr val="bg1"/>
                  </a:solidFill>
                  <a:latin typeface="方正黑体简体" panose="02010601030101010101" pitchFamily="2" charset="-122"/>
                  <a:ea typeface="方正黑体简体" panose="02010601030101010101" pitchFamily="2" charset="-122"/>
                  <a:cs typeface="+mn-ea"/>
                  <a:sym typeface="+mn-lt"/>
                </a:rPr>
                <a:t>万元以上在建项目法人单位</a:t>
              </a:r>
              <a:endParaRPr lang="zh-CN" altLang="en-US" sz="12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cxnSp>
          <p:nvCxnSpPr>
            <p:cNvPr id="56" name="直接箭头连接符 55"/>
            <p:cNvCxnSpPr/>
            <p:nvPr/>
          </p:nvCxnSpPr>
          <p:spPr>
            <a:xfrm flipH="1">
              <a:off x="10573496" y="3889873"/>
              <a:ext cx="1" cy="4137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57" name="组合 56"/>
          <p:cNvGrpSpPr/>
          <p:nvPr/>
        </p:nvGrpSpPr>
        <p:grpSpPr>
          <a:xfrm>
            <a:off x="3983627" y="3593413"/>
            <a:ext cx="5531433" cy="878026"/>
            <a:chOff x="3958914" y="3997067"/>
            <a:chExt cx="5531433" cy="878026"/>
          </a:xfrm>
        </p:grpSpPr>
        <p:sp>
          <p:nvSpPr>
            <p:cNvPr id="58" name="左大括号 57"/>
            <p:cNvSpPr/>
            <p:nvPr/>
          </p:nvSpPr>
          <p:spPr>
            <a:xfrm rot="16200000">
              <a:off x="6643816" y="1312165"/>
              <a:ext cx="161630" cy="5531433"/>
            </a:xfrm>
            <a:prstGeom prst="leftBrace">
              <a:avLst>
                <a:gd name="adj1" fmla="val 92025"/>
                <a:gd name="adj2" fmla="val 49869"/>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9" name="圆角矩形 58"/>
            <p:cNvSpPr/>
            <p:nvPr/>
          </p:nvSpPr>
          <p:spPr>
            <a:xfrm>
              <a:off x="5782133" y="4303593"/>
              <a:ext cx="1721911" cy="571500"/>
            </a:xfrm>
            <a:prstGeom prst="roundRect">
              <a:avLst/>
            </a:prstGeom>
            <a:solidFill>
              <a:schemeClr val="tx1">
                <a:lumMod val="50000"/>
                <a:lumOff val="5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rgbClr val="FFFF00"/>
                  </a:solidFill>
                  <a:latin typeface="方正黑体简体" panose="02010601030101010101" pitchFamily="2" charset="-122"/>
                  <a:ea typeface="方正黑体简体" panose="02010601030101010101" pitchFamily="2" charset="-122"/>
                  <a:cs typeface="+mn-ea"/>
                  <a:sym typeface="+mn-lt"/>
                </a:rPr>
                <a:t>全专业</a:t>
              </a:r>
              <a:endParaRPr lang="zh-CN" altLang="en-US" sz="1600" dirty="0">
                <a:solidFill>
                  <a:srgbClr val="FFFF00"/>
                </a:solidFill>
                <a:latin typeface="方正黑体简体" panose="02010601030101010101" pitchFamily="2" charset="-122"/>
                <a:ea typeface="方正黑体简体" panose="02010601030101010101" pitchFamily="2" charset="-122"/>
                <a:cs typeface="+mn-ea"/>
                <a:sym typeface="+mn-lt"/>
              </a:endParaRPr>
            </a:p>
          </p:txBody>
        </p:sp>
      </p:grpSp>
      <p:grpSp>
        <p:nvGrpSpPr>
          <p:cNvPr id="60" name="组合 59"/>
          <p:cNvGrpSpPr/>
          <p:nvPr/>
        </p:nvGrpSpPr>
        <p:grpSpPr>
          <a:xfrm>
            <a:off x="1840373" y="1787170"/>
            <a:ext cx="1812025" cy="897353"/>
            <a:chOff x="1815660" y="2190824"/>
            <a:chExt cx="1812025" cy="897353"/>
          </a:xfrm>
        </p:grpSpPr>
        <p:sp>
          <p:nvSpPr>
            <p:cNvPr id="61" name="圆角矩形 60"/>
            <p:cNvSpPr/>
            <p:nvPr/>
          </p:nvSpPr>
          <p:spPr>
            <a:xfrm>
              <a:off x="1815660" y="2190824"/>
              <a:ext cx="1812025" cy="574589"/>
            </a:xfrm>
            <a:prstGeom prst="roundRect">
              <a:avLst/>
            </a:prstGeom>
            <a:solidFill>
              <a:schemeClr val="accent4">
                <a:lumMod val="40000"/>
                <a:lumOff val="6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截止</a:t>
              </a:r>
              <a:r>
                <a:rPr lang="en-US" altLang="zh-CN" dirty="0">
                  <a:solidFill>
                    <a:srgbClr val="002060"/>
                  </a:solidFill>
                  <a:latin typeface="方正黑体简体" panose="02010601030101010101" pitchFamily="2" charset="-122"/>
                  <a:ea typeface="方正黑体简体" panose="02010601030101010101" pitchFamily="2" charset="-122"/>
                  <a:cs typeface="+mn-ea"/>
                  <a:sym typeface="+mn-lt"/>
                </a:rPr>
                <a:t>1</a:t>
              </a: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月</a:t>
              </a:r>
              <a:r>
                <a:rPr lang="en-US" altLang="zh-CN" dirty="0">
                  <a:solidFill>
                    <a:srgbClr val="002060"/>
                  </a:solidFill>
                  <a:latin typeface="方正黑体简体" panose="02010601030101010101" pitchFamily="2" charset="-122"/>
                  <a:ea typeface="方正黑体简体" panose="02010601030101010101" pitchFamily="2" charset="-122"/>
                  <a:cs typeface="+mn-ea"/>
                  <a:sym typeface="+mn-lt"/>
                </a:rPr>
                <a:t>31</a:t>
              </a: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日</a:t>
              </a:r>
              <a:endParaRPr lang="zh-CN" altLang="en-US" dirty="0">
                <a:solidFill>
                  <a:srgbClr val="002060"/>
                </a:solidFill>
                <a:latin typeface="方正黑体简体" panose="02010601030101010101" pitchFamily="2" charset="-122"/>
                <a:ea typeface="方正黑体简体" panose="02010601030101010101" pitchFamily="2" charset="-122"/>
                <a:cs typeface="+mn-ea"/>
                <a:sym typeface="+mn-lt"/>
              </a:endParaRPr>
            </a:p>
          </p:txBody>
        </p:sp>
        <p:cxnSp>
          <p:nvCxnSpPr>
            <p:cNvPr id="62" name="直接箭头连接符 61"/>
            <p:cNvCxnSpPr>
              <a:stCxn id="49" idx="3"/>
              <a:endCxn id="61" idx="2"/>
            </p:cNvCxnSpPr>
            <p:nvPr/>
          </p:nvCxnSpPr>
          <p:spPr>
            <a:xfrm flipV="1">
              <a:off x="2712681" y="2765413"/>
              <a:ext cx="8992" cy="3227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63" name="组合 62"/>
          <p:cNvGrpSpPr/>
          <p:nvPr/>
        </p:nvGrpSpPr>
        <p:grpSpPr>
          <a:xfrm>
            <a:off x="4000501" y="1787171"/>
            <a:ext cx="6565584" cy="820984"/>
            <a:chOff x="4719564" y="2190824"/>
            <a:chExt cx="5821807" cy="829655"/>
          </a:xfrm>
        </p:grpSpPr>
        <p:sp>
          <p:nvSpPr>
            <p:cNvPr id="65" name="左大括号 64"/>
            <p:cNvSpPr/>
            <p:nvPr/>
          </p:nvSpPr>
          <p:spPr>
            <a:xfrm rot="5400000">
              <a:off x="7532785" y="11892"/>
              <a:ext cx="195366" cy="5821807"/>
            </a:xfrm>
            <a:prstGeom prst="leftBrace">
              <a:avLst>
                <a:gd name="adj1" fmla="val 92025"/>
                <a:gd name="adj2" fmla="val 49869"/>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6" name="圆角矩形 65"/>
            <p:cNvSpPr/>
            <p:nvPr/>
          </p:nvSpPr>
          <p:spPr>
            <a:xfrm>
              <a:off x="6374306" y="2190824"/>
              <a:ext cx="1721911" cy="571500"/>
            </a:xfrm>
            <a:prstGeom prst="roundRect">
              <a:avLst/>
            </a:prstGeom>
            <a:solidFill>
              <a:schemeClr val="accent4">
                <a:lumMod val="40000"/>
                <a:lumOff val="6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截止每月</a:t>
              </a:r>
              <a:r>
                <a:rPr lang="en-US" altLang="zh-CN" dirty="0">
                  <a:solidFill>
                    <a:srgbClr val="002060"/>
                  </a:solidFill>
                  <a:latin typeface="方正黑体简体" panose="02010601030101010101" pitchFamily="2" charset="-122"/>
                  <a:ea typeface="方正黑体简体" panose="02010601030101010101" pitchFamily="2" charset="-122"/>
                  <a:cs typeface="+mn-ea"/>
                  <a:sym typeface="+mn-lt"/>
                </a:rPr>
                <a:t>15</a:t>
              </a: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日</a:t>
              </a:r>
              <a:endParaRPr lang="zh-CN" altLang="en-US" dirty="0">
                <a:solidFill>
                  <a:srgbClr val="002060"/>
                </a:solidFill>
                <a:latin typeface="方正黑体简体" panose="02010601030101010101" pitchFamily="2" charset="-122"/>
                <a:ea typeface="方正黑体简体" panose="02010601030101010101" pitchFamily="2" charset="-122"/>
                <a:cs typeface="+mn-ea"/>
                <a:sym typeface="+mn-lt"/>
              </a:endParaRPr>
            </a:p>
          </p:txBody>
        </p:sp>
      </p:grpSp>
      <p:grpSp>
        <p:nvGrpSpPr>
          <p:cNvPr id="67" name="组合 66"/>
          <p:cNvGrpSpPr/>
          <p:nvPr/>
        </p:nvGrpSpPr>
        <p:grpSpPr>
          <a:xfrm>
            <a:off x="188767" y="1881252"/>
            <a:ext cx="1375142" cy="400110"/>
            <a:chOff x="164054" y="2284906"/>
            <a:chExt cx="1375142" cy="400110"/>
          </a:xfrm>
        </p:grpSpPr>
        <p:sp>
          <p:nvSpPr>
            <p:cNvPr id="68" name="文本框 67"/>
            <p:cNvSpPr txBox="1"/>
            <p:nvPr/>
          </p:nvSpPr>
          <p:spPr>
            <a:xfrm>
              <a:off x="164054" y="2284906"/>
              <a:ext cx="1217000" cy="400110"/>
            </a:xfrm>
            <a:prstGeom prst="rect">
              <a:avLst/>
            </a:prstGeom>
            <a:noFill/>
          </p:spPr>
          <p:txBody>
            <a:bodyPr wrap="none" rtlCol="0">
              <a:spAutoFit/>
            </a:bodyPr>
            <a:lstStyle/>
            <a:p>
              <a:r>
                <a:rPr lang="zh-CN" altLang="en-US" sz="2000" b="1" dirty="0">
                  <a:solidFill>
                    <a:srgbClr val="0070C0"/>
                  </a:solidFill>
                </a:rPr>
                <a:t>审核时间</a:t>
              </a:r>
              <a:endParaRPr lang="zh-CN" altLang="en-US" sz="2000" b="1" dirty="0">
                <a:solidFill>
                  <a:srgbClr val="0070C0"/>
                </a:solidFill>
              </a:endParaRPr>
            </a:p>
          </p:txBody>
        </p:sp>
        <p:sp>
          <p:nvSpPr>
            <p:cNvPr id="69" name="下箭头 68"/>
            <p:cNvSpPr/>
            <p:nvPr/>
          </p:nvSpPr>
          <p:spPr>
            <a:xfrm rot="16200000">
              <a:off x="1337923" y="2384706"/>
              <a:ext cx="182381" cy="220165"/>
            </a:xfrm>
            <a:prstGeom prst="downArrow">
              <a:avLst/>
            </a:prstGeom>
            <a:solidFill>
              <a:srgbClr val="005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endParaRPr lang="zh-CN" altLang="en-US" b="1">
                <a:solidFill>
                  <a:schemeClr val="accent4"/>
                </a:solidFill>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70" name="组合 69"/>
          <p:cNvGrpSpPr/>
          <p:nvPr/>
        </p:nvGrpSpPr>
        <p:grpSpPr>
          <a:xfrm>
            <a:off x="200134" y="3985634"/>
            <a:ext cx="1397108" cy="400110"/>
            <a:chOff x="175421" y="4389288"/>
            <a:chExt cx="1397108" cy="400110"/>
          </a:xfrm>
        </p:grpSpPr>
        <p:sp>
          <p:nvSpPr>
            <p:cNvPr id="71" name="文本框 70"/>
            <p:cNvSpPr txBox="1"/>
            <p:nvPr/>
          </p:nvSpPr>
          <p:spPr>
            <a:xfrm>
              <a:off x="175421" y="4389288"/>
              <a:ext cx="1217000" cy="400110"/>
            </a:xfrm>
            <a:prstGeom prst="rect">
              <a:avLst/>
            </a:prstGeom>
            <a:noFill/>
          </p:spPr>
          <p:txBody>
            <a:bodyPr wrap="none" rtlCol="0">
              <a:spAutoFit/>
            </a:bodyPr>
            <a:lstStyle/>
            <a:p>
              <a:r>
                <a:rPr lang="zh-CN" altLang="en-US" sz="2000" b="1" dirty="0">
                  <a:solidFill>
                    <a:srgbClr val="0070C0"/>
                  </a:solidFill>
                </a:rPr>
                <a:t>审核范围</a:t>
              </a:r>
              <a:endParaRPr lang="zh-CN" altLang="en-US" sz="2000" b="1" dirty="0">
                <a:solidFill>
                  <a:srgbClr val="0070C0"/>
                </a:solidFill>
              </a:endParaRPr>
            </a:p>
          </p:txBody>
        </p:sp>
        <p:sp>
          <p:nvSpPr>
            <p:cNvPr id="72" name="下箭头 71"/>
            <p:cNvSpPr/>
            <p:nvPr/>
          </p:nvSpPr>
          <p:spPr>
            <a:xfrm rot="16200000">
              <a:off x="1371256" y="4500352"/>
              <a:ext cx="182381" cy="220165"/>
            </a:xfrm>
            <a:prstGeom prst="downArrow">
              <a:avLst/>
            </a:prstGeom>
            <a:solidFill>
              <a:srgbClr val="005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73" name="组合 72"/>
          <p:cNvGrpSpPr/>
          <p:nvPr/>
        </p:nvGrpSpPr>
        <p:grpSpPr>
          <a:xfrm>
            <a:off x="213919" y="4950439"/>
            <a:ext cx="1405290" cy="400110"/>
            <a:chOff x="189206" y="5354093"/>
            <a:chExt cx="1405290" cy="400110"/>
          </a:xfrm>
        </p:grpSpPr>
        <p:sp>
          <p:nvSpPr>
            <p:cNvPr id="74" name="文本框 73"/>
            <p:cNvSpPr txBox="1"/>
            <p:nvPr/>
          </p:nvSpPr>
          <p:spPr>
            <a:xfrm>
              <a:off x="189206" y="5354093"/>
              <a:ext cx="1217000" cy="400110"/>
            </a:xfrm>
            <a:prstGeom prst="rect">
              <a:avLst/>
            </a:prstGeom>
            <a:noFill/>
          </p:spPr>
          <p:txBody>
            <a:bodyPr wrap="none" rtlCol="0">
              <a:spAutoFit/>
            </a:bodyPr>
            <a:lstStyle/>
            <a:p>
              <a:r>
                <a:rPr lang="zh-CN" altLang="en-US" sz="2000" b="1" dirty="0">
                  <a:solidFill>
                    <a:srgbClr val="0070C0"/>
                  </a:solidFill>
                </a:rPr>
                <a:t>审核类型</a:t>
              </a:r>
              <a:endParaRPr lang="zh-CN" altLang="en-US" sz="2000" b="1" dirty="0">
                <a:solidFill>
                  <a:srgbClr val="0070C0"/>
                </a:solidFill>
              </a:endParaRPr>
            </a:p>
          </p:txBody>
        </p:sp>
        <p:sp>
          <p:nvSpPr>
            <p:cNvPr id="75" name="下箭头 74"/>
            <p:cNvSpPr/>
            <p:nvPr/>
          </p:nvSpPr>
          <p:spPr>
            <a:xfrm rot="16200000">
              <a:off x="1393223" y="5444065"/>
              <a:ext cx="182381" cy="220165"/>
            </a:xfrm>
            <a:prstGeom prst="downArrow">
              <a:avLst/>
            </a:prstGeom>
            <a:solidFill>
              <a:srgbClr val="005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grpSp>
      <p:grpSp>
        <p:nvGrpSpPr>
          <p:cNvPr id="82" name="组合 81"/>
          <p:cNvGrpSpPr/>
          <p:nvPr/>
        </p:nvGrpSpPr>
        <p:grpSpPr>
          <a:xfrm>
            <a:off x="2549784" y="4616333"/>
            <a:ext cx="8016302" cy="1240612"/>
            <a:chOff x="2549784" y="4616333"/>
            <a:chExt cx="8016302" cy="1240612"/>
          </a:xfrm>
        </p:grpSpPr>
        <p:grpSp>
          <p:nvGrpSpPr>
            <p:cNvPr id="83" name="组合 82"/>
            <p:cNvGrpSpPr/>
            <p:nvPr/>
          </p:nvGrpSpPr>
          <p:grpSpPr>
            <a:xfrm>
              <a:off x="3983628" y="5470957"/>
              <a:ext cx="5148817" cy="385988"/>
              <a:chOff x="4043130" y="5396583"/>
              <a:chExt cx="5148817" cy="385988"/>
            </a:xfrm>
          </p:grpSpPr>
          <p:sp>
            <p:nvSpPr>
              <p:cNvPr id="85" name="圆角矩形 84"/>
              <p:cNvSpPr/>
              <p:nvPr/>
            </p:nvSpPr>
            <p:spPr>
              <a:xfrm>
                <a:off x="4043130" y="5396583"/>
                <a:ext cx="1564041" cy="385988"/>
              </a:xfrm>
              <a:prstGeom prst="roundRect">
                <a:avLst/>
              </a:prstGeom>
              <a:solidFill>
                <a:schemeClr val="accent1">
                  <a:lumMod val="5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bg1"/>
                    </a:solidFill>
                    <a:latin typeface="方正黑体简体" panose="02010601030101010101" pitchFamily="2" charset="-122"/>
                    <a:ea typeface="方正黑体简体" panose="02010601030101010101" pitchFamily="2" charset="-122"/>
                    <a:cs typeface="+mn-ea"/>
                    <a:sym typeface="+mn-lt"/>
                  </a:rPr>
                  <a:t>纳入</a:t>
                </a:r>
                <a:endParaRPr lang="zh-CN" altLang="en-US" sz="20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86" name="圆角矩形 85"/>
              <p:cNvSpPr/>
              <p:nvPr/>
            </p:nvSpPr>
            <p:spPr>
              <a:xfrm>
                <a:off x="7652581" y="5414561"/>
                <a:ext cx="1539366" cy="365819"/>
              </a:xfrm>
              <a:prstGeom prst="roundRect">
                <a:avLst/>
              </a:prstGeom>
              <a:solidFill>
                <a:schemeClr val="accent1">
                  <a:lumMod val="75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bg1"/>
                    </a:solidFill>
                    <a:latin typeface="方正黑体简体" panose="02010601030101010101" pitchFamily="2" charset="-122"/>
                    <a:ea typeface="方正黑体简体" panose="02010601030101010101" pitchFamily="2" charset="-122"/>
                    <a:cs typeface="+mn-ea"/>
                    <a:sym typeface="+mn-lt"/>
                  </a:rPr>
                  <a:t>退出</a:t>
                </a:r>
                <a:endParaRPr lang="zh-CN" altLang="en-US" sz="20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87" name="圆角矩形 86"/>
              <p:cNvSpPr/>
              <p:nvPr/>
            </p:nvSpPr>
            <p:spPr>
              <a:xfrm>
                <a:off x="5860651" y="5401619"/>
                <a:ext cx="1539366" cy="365819"/>
              </a:xfrm>
              <a:prstGeom prst="roundRect">
                <a:avLst/>
              </a:prstGeom>
              <a:solidFill>
                <a:srgbClr val="00B0F0"/>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bg1"/>
                    </a:solidFill>
                    <a:latin typeface="方正黑体简体" panose="02010601030101010101" pitchFamily="2" charset="-122"/>
                    <a:ea typeface="方正黑体简体" panose="02010601030101010101" pitchFamily="2" charset="-122"/>
                    <a:cs typeface="+mn-ea"/>
                    <a:sym typeface="+mn-lt"/>
                  </a:rPr>
                  <a:t>变更</a:t>
                </a:r>
                <a:endParaRPr lang="zh-CN" altLang="en-US" sz="20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sp>
          <p:nvSpPr>
            <p:cNvPr id="84" name="右大括号 83"/>
            <p:cNvSpPr/>
            <p:nvPr/>
          </p:nvSpPr>
          <p:spPr>
            <a:xfrm rot="5400000">
              <a:off x="6269412" y="896705"/>
              <a:ext cx="577046" cy="8016302"/>
            </a:xfrm>
            <a:prstGeom prst="rightBrace">
              <a:avLst>
                <a:gd name="adj1" fmla="val 34030"/>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88" name="文本框 87"/>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80" name="图片 7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Effect transition="in" filter="checkerboard(across)">
                                      <p:cBhvr>
                                        <p:cTn id="11" dur="500"/>
                                        <p:tgtEl>
                                          <p:spTgt spid="88"/>
                                        </p:tgtEl>
                                      </p:cBhvr>
                                    </p:animEffect>
                                  </p:childTnLst>
                                </p:cTn>
                              </p:par>
                              <p:par>
                                <p:cTn id="12" presetID="31" presetClass="entr" presetSubtype="0" fill="hold" nodeType="withEffect">
                                  <p:stCondLst>
                                    <p:cond delay="0"/>
                                  </p:stCondLst>
                                  <p:childTnLst>
                                    <p:set>
                                      <p:cBhvr>
                                        <p:cTn id="13" dur="1" fill="hold">
                                          <p:stCondLst>
                                            <p:cond delay="0"/>
                                          </p:stCondLst>
                                        </p:cTn>
                                        <p:tgtEl>
                                          <p:spTgt spid="80"/>
                                        </p:tgtEl>
                                        <p:attrNameLst>
                                          <p:attrName>style.visibility</p:attrName>
                                        </p:attrNameLst>
                                      </p:cBhvr>
                                      <p:to>
                                        <p:strVal val="visible"/>
                                      </p:to>
                                    </p:set>
                                    <p:anim calcmode="lin" valueType="num">
                                      <p:cBhvr>
                                        <p:cTn id="14" dur="1000" fill="hold"/>
                                        <p:tgtEl>
                                          <p:spTgt spid="80"/>
                                        </p:tgtEl>
                                        <p:attrNameLst>
                                          <p:attrName>ppt_w</p:attrName>
                                        </p:attrNameLst>
                                      </p:cBhvr>
                                      <p:tavLst>
                                        <p:tav tm="0">
                                          <p:val>
                                            <p:fltVal val="0"/>
                                          </p:val>
                                        </p:tav>
                                        <p:tav tm="100000">
                                          <p:val>
                                            <p:strVal val="#ppt_w"/>
                                          </p:val>
                                        </p:tav>
                                      </p:tavLst>
                                    </p:anim>
                                    <p:anim calcmode="lin" valueType="num">
                                      <p:cBhvr>
                                        <p:cTn id="15" dur="1000" fill="hold"/>
                                        <p:tgtEl>
                                          <p:spTgt spid="80"/>
                                        </p:tgtEl>
                                        <p:attrNameLst>
                                          <p:attrName>ppt_h</p:attrName>
                                        </p:attrNameLst>
                                      </p:cBhvr>
                                      <p:tavLst>
                                        <p:tav tm="0">
                                          <p:val>
                                            <p:fltVal val="0"/>
                                          </p:val>
                                        </p:tav>
                                        <p:tav tm="100000">
                                          <p:val>
                                            <p:strVal val="#ppt_h"/>
                                          </p:val>
                                        </p:tav>
                                      </p:tavLst>
                                    </p:anim>
                                    <p:anim calcmode="lin" valueType="num">
                                      <p:cBhvr>
                                        <p:cTn id="16" dur="1000" fill="hold"/>
                                        <p:tgtEl>
                                          <p:spTgt spid="80"/>
                                        </p:tgtEl>
                                        <p:attrNameLst>
                                          <p:attrName>style.rotation</p:attrName>
                                        </p:attrNameLst>
                                      </p:cBhvr>
                                      <p:tavLst>
                                        <p:tav tm="0">
                                          <p:val>
                                            <p:fltVal val="90"/>
                                          </p:val>
                                        </p:tav>
                                        <p:tav tm="100000">
                                          <p:val>
                                            <p:fltVal val="0"/>
                                          </p:val>
                                        </p:tav>
                                      </p:tavLst>
                                    </p:anim>
                                    <p:animEffect transition="in" filter="fade">
                                      <p:cBhvr>
                                        <p:cTn id="17" dur="1000"/>
                                        <p:tgtEl>
                                          <p:spTgt spid="80"/>
                                        </p:tgtEl>
                                      </p:cBhvr>
                                    </p:animEffect>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 calcmode="lin" valueType="num">
                                      <p:cBhvr additive="base">
                                        <p:cTn id="27" dur="500" fill="hold"/>
                                        <p:tgtEl>
                                          <p:spTgt spid="48"/>
                                        </p:tgtEl>
                                        <p:attrNameLst>
                                          <p:attrName>ppt_x</p:attrName>
                                        </p:attrNameLst>
                                      </p:cBhvr>
                                      <p:tavLst>
                                        <p:tav tm="0">
                                          <p:val>
                                            <p:strVal val="0-#ppt_w/2"/>
                                          </p:val>
                                        </p:tav>
                                        <p:tav tm="100000">
                                          <p:val>
                                            <p:strVal val="#ppt_x"/>
                                          </p:val>
                                        </p:tav>
                                      </p:tavLst>
                                    </p:anim>
                                    <p:anim calcmode="lin" valueType="num">
                                      <p:cBhvr additive="base">
                                        <p:cTn id="28" dur="500" fill="hold"/>
                                        <p:tgtEl>
                                          <p:spTgt spid="48"/>
                                        </p:tgtEl>
                                        <p:attrNameLst>
                                          <p:attrName>ppt_y</p:attrName>
                                        </p:attrNameLst>
                                      </p:cBhvr>
                                      <p:tavLst>
                                        <p:tav tm="0">
                                          <p:val>
                                            <p:strVal val="#ppt_y"/>
                                          </p:val>
                                        </p:tav>
                                        <p:tav tm="100000">
                                          <p:val>
                                            <p:strVal val="#ppt_y"/>
                                          </p:val>
                                        </p:tav>
                                      </p:tavLst>
                                    </p:anim>
                                  </p:childTnLst>
                                </p:cTn>
                              </p:par>
                            </p:childTnLst>
                          </p:cTn>
                        </p:par>
                        <p:par>
                          <p:cTn id="29" fill="hold">
                            <p:stCondLst>
                              <p:cond delay="3000"/>
                            </p:stCondLst>
                            <p:childTnLst>
                              <p:par>
                                <p:cTn id="30" presetID="10"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par>
                          <p:cTn id="33" fill="hold">
                            <p:stCondLst>
                              <p:cond delay="3500"/>
                            </p:stCondLst>
                            <p:childTnLst>
                              <p:par>
                                <p:cTn id="34" presetID="22" presetClass="entr" presetSubtype="8" fill="hold"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left)">
                                      <p:cBhvr>
                                        <p:cTn id="36" dur="500"/>
                                        <p:tgtEl>
                                          <p:spTgt spid="15"/>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67"/>
                                        </p:tgtEl>
                                        <p:attrNameLst>
                                          <p:attrName>style.visibility</p:attrName>
                                        </p:attrNameLst>
                                      </p:cBhvr>
                                      <p:to>
                                        <p:strVal val="visible"/>
                                      </p:to>
                                    </p:set>
                                    <p:animEffect transition="in" filter="wipe(left)">
                                      <p:cBhvr>
                                        <p:cTn id="40" dur="500"/>
                                        <p:tgtEl>
                                          <p:spTgt spid="67"/>
                                        </p:tgtEl>
                                      </p:cBhvr>
                                    </p:animEffect>
                                  </p:childTnLst>
                                </p:cTn>
                              </p:par>
                            </p:childTnLst>
                          </p:cTn>
                        </p:par>
                        <p:par>
                          <p:cTn id="41" fill="hold">
                            <p:stCondLst>
                              <p:cond delay="4500"/>
                            </p:stCondLst>
                            <p:childTnLst>
                              <p:par>
                                <p:cTn id="42" presetID="22" presetClass="entr" presetSubtype="4" fill="hold" nodeType="afterEffect">
                                  <p:stCondLst>
                                    <p:cond delay="0"/>
                                  </p:stCondLst>
                                  <p:childTnLst>
                                    <p:set>
                                      <p:cBhvr>
                                        <p:cTn id="43" dur="1" fill="hold">
                                          <p:stCondLst>
                                            <p:cond delay="0"/>
                                          </p:stCondLst>
                                        </p:cTn>
                                        <p:tgtEl>
                                          <p:spTgt spid="60"/>
                                        </p:tgtEl>
                                        <p:attrNameLst>
                                          <p:attrName>style.visibility</p:attrName>
                                        </p:attrNameLst>
                                      </p:cBhvr>
                                      <p:to>
                                        <p:strVal val="visible"/>
                                      </p:to>
                                    </p:set>
                                    <p:animEffect transition="in" filter="wipe(down)">
                                      <p:cBhvr>
                                        <p:cTn id="44" dur="500"/>
                                        <p:tgtEl>
                                          <p:spTgt spid="60"/>
                                        </p:tgtEl>
                                      </p:cBhvr>
                                    </p:animEffect>
                                  </p:childTnLst>
                                </p:cTn>
                              </p:par>
                            </p:childTnLst>
                          </p:cTn>
                        </p:par>
                        <p:par>
                          <p:cTn id="45" fill="hold">
                            <p:stCondLst>
                              <p:cond delay="5000"/>
                            </p:stCondLst>
                            <p:childTnLst>
                              <p:par>
                                <p:cTn id="46" presetID="22" presetClass="entr" presetSubtype="4" fill="hold" nodeType="after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wipe(down)">
                                      <p:cBhvr>
                                        <p:cTn id="48" dur="500"/>
                                        <p:tgtEl>
                                          <p:spTgt spid="63"/>
                                        </p:tgtEl>
                                      </p:cBhvr>
                                    </p:animEffect>
                                  </p:childTnLst>
                                </p:cTn>
                              </p:par>
                            </p:childTnLst>
                          </p:cTn>
                        </p:par>
                        <p:par>
                          <p:cTn id="49" fill="hold">
                            <p:stCondLst>
                              <p:cond delay="5500"/>
                            </p:stCondLst>
                            <p:childTnLst>
                              <p:par>
                                <p:cTn id="50" presetID="22" presetClass="entr" presetSubtype="8" fill="hold" nodeType="after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wipe(left)">
                                      <p:cBhvr>
                                        <p:cTn id="52" dur="500"/>
                                        <p:tgtEl>
                                          <p:spTgt spid="70"/>
                                        </p:tgtEl>
                                      </p:cBhvr>
                                    </p:animEffect>
                                  </p:childTnLst>
                                </p:cTn>
                              </p:par>
                            </p:childTnLst>
                          </p:cTn>
                        </p:par>
                        <p:par>
                          <p:cTn id="53" fill="hold">
                            <p:stCondLst>
                              <p:cond delay="6000"/>
                            </p:stCondLst>
                            <p:childTnLst>
                              <p:par>
                                <p:cTn id="54" presetID="22" presetClass="entr" presetSubtype="1" fill="hold" nodeType="afterEffect">
                                  <p:stCondLst>
                                    <p:cond delay="0"/>
                                  </p:stCondLst>
                                  <p:childTnLst>
                                    <p:set>
                                      <p:cBhvr>
                                        <p:cTn id="55" dur="1" fill="hold">
                                          <p:stCondLst>
                                            <p:cond delay="0"/>
                                          </p:stCondLst>
                                        </p:cTn>
                                        <p:tgtEl>
                                          <p:spTgt spid="51"/>
                                        </p:tgtEl>
                                        <p:attrNameLst>
                                          <p:attrName>style.visibility</p:attrName>
                                        </p:attrNameLst>
                                      </p:cBhvr>
                                      <p:to>
                                        <p:strVal val="visible"/>
                                      </p:to>
                                    </p:set>
                                    <p:animEffect transition="in" filter="wipe(up)">
                                      <p:cBhvr>
                                        <p:cTn id="56" dur="500"/>
                                        <p:tgtEl>
                                          <p:spTgt spid="51"/>
                                        </p:tgtEl>
                                      </p:cBhvr>
                                    </p:animEffect>
                                  </p:childTnLst>
                                </p:cTn>
                              </p:par>
                            </p:childTnLst>
                          </p:cTn>
                        </p:par>
                        <p:par>
                          <p:cTn id="57" fill="hold">
                            <p:stCondLst>
                              <p:cond delay="6500"/>
                            </p:stCondLst>
                            <p:childTnLst>
                              <p:par>
                                <p:cTn id="58" presetID="22" presetClass="entr" presetSubtype="1" fill="hold" nodeType="afterEffect">
                                  <p:stCondLst>
                                    <p:cond delay="0"/>
                                  </p:stCondLst>
                                  <p:childTnLst>
                                    <p:set>
                                      <p:cBhvr>
                                        <p:cTn id="59" dur="1" fill="hold">
                                          <p:stCondLst>
                                            <p:cond delay="0"/>
                                          </p:stCondLst>
                                        </p:cTn>
                                        <p:tgtEl>
                                          <p:spTgt spid="57"/>
                                        </p:tgtEl>
                                        <p:attrNameLst>
                                          <p:attrName>style.visibility</p:attrName>
                                        </p:attrNameLst>
                                      </p:cBhvr>
                                      <p:to>
                                        <p:strVal val="visible"/>
                                      </p:to>
                                    </p:set>
                                    <p:animEffect transition="in" filter="wipe(up)">
                                      <p:cBhvr>
                                        <p:cTn id="60" dur="500"/>
                                        <p:tgtEl>
                                          <p:spTgt spid="57"/>
                                        </p:tgtEl>
                                      </p:cBhvr>
                                    </p:animEffect>
                                  </p:childTnLst>
                                </p:cTn>
                              </p:par>
                            </p:childTnLst>
                          </p:cTn>
                        </p:par>
                        <p:par>
                          <p:cTn id="61" fill="hold">
                            <p:stCondLst>
                              <p:cond delay="7000"/>
                            </p:stCondLst>
                            <p:childTnLst>
                              <p:par>
                                <p:cTn id="62" presetID="22" presetClass="entr" presetSubtype="1" fill="hold" nodeType="after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wipe(up)">
                                      <p:cBhvr>
                                        <p:cTn id="64" dur="500"/>
                                        <p:tgtEl>
                                          <p:spTgt spid="54"/>
                                        </p:tgtEl>
                                      </p:cBhvr>
                                    </p:animEffect>
                                  </p:childTnLst>
                                </p:cTn>
                              </p:par>
                            </p:childTnLst>
                          </p:cTn>
                        </p:par>
                        <p:par>
                          <p:cTn id="65" fill="hold">
                            <p:stCondLst>
                              <p:cond delay="7500"/>
                            </p:stCondLst>
                            <p:childTnLst>
                              <p:par>
                                <p:cTn id="66" presetID="22" presetClass="entr" presetSubtype="8" fill="hold" nodeType="afterEffect">
                                  <p:stCondLst>
                                    <p:cond delay="0"/>
                                  </p:stCondLst>
                                  <p:childTnLst>
                                    <p:set>
                                      <p:cBhvr>
                                        <p:cTn id="67" dur="1" fill="hold">
                                          <p:stCondLst>
                                            <p:cond delay="0"/>
                                          </p:stCondLst>
                                        </p:cTn>
                                        <p:tgtEl>
                                          <p:spTgt spid="73"/>
                                        </p:tgtEl>
                                        <p:attrNameLst>
                                          <p:attrName>style.visibility</p:attrName>
                                        </p:attrNameLst>
                                      </p:cBhvr>
                                      <p:to>
                                        <p:strVal val="visible"/>
                                      </p:to>
                                    </p:set>
                                    <p:animEffect transition="in" filter="wipe(left)">
                                      <p:cBhvr>
                                        <p:cTn id="68" dur="500"/>
                                        <p:tgtEl>
                                          <p:spTgt spid="73"/>
                                        </p:tgtEl>
                                      </p:cBhvr>
                                    </p:animEffect>
                                  </p:childTnLst>
                                </p:cTn>
                              </p:par>
                            </p:childTnLst>
                          </p:cTn>
                        </p:par>
                        <p:par>
                          <p:cTn id="69" fill="hold">
                            <p:stCondLst>
                              <p:cond delay="8000"/>
                            </p:stCondLst>
                            <p:childTnLst>
                              <p:par>
                                <p:cTn id="70" presetID="22" presetClass="entr" presetSubtype="1" fill="hold" nodeType="afterEffect">
                                  <p:stCondLst>
                                    <p:cond delay="0"/>
                                  </p:stCondLst>
                                  <p:childTnLst>
                                    <p:set>
                                      <p:cBhvr>
                                        <p:cTn id="71" dur="1" fill="hold">
                                          <p:stCondLst>
                                            <p:cond delay="0"/>
                                          </p:stCondLst>
                                        </p:cTn>
                                        <p:tgtEl>
                                          <p:spTgt spid="82"/>
                                        </p:tgtEl>
                                        <p:attrNameLst>
                                          <p:attrName>style.visibility</p:attrName>
                                        </p:attrNameLst>
                                      </p:cBhvr>
                                      <p:to>
                                        <p:strVal val="visible"/>
                                      </p:to>
                                    </p:set>
                                    <p:animEffect transition="in" filter="wipe(up)">
                                      <p:cBhvr>
                                        <p:cTn id="72"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8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32161"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nvGrpSpPr>
          <p:cNvPr id="5" name="组合 4"/>
          <p:cNvGrpSpPr/>
          <p:nvPr/>
        </p:nvGrpSpPr>
        <p:grpSpPr>
          <a:xfrm>
            <a:off x="749515" y="2392090"/>
            <a:ext cx="10677301" cy="2983474"/>
            <a:chOff x="1093810" y="2058967"/>
            <a:chExt cx="10677301" cy="1034427"/>
          </a:xfrm>
        </p:grpSpPr>
        <p:sp>
          <p:nvSpPr>
            <p:cNvPr id="6" name="矩形 5"/>
            <p:cNvSpPr/>
            <p:nvPr/>
          </p:nvSpPr>
          <p:spPr>
            <a:xfrm>
              <a:off x="1844516" y="2189899"/>
              <a:ext cx="9926595" cy="903495"/>
            </a:xfrm>
            <a:prstGeom prst="rect">
              <a:avLst/>
            </a:prstGeom>
            <a:solidFill>
              <a:schemeClr val="bg2"/>
            </a:solidFill>
            <a:effectLst>
              <a:glow rad="101600">
                <a:schemeClr val="accent3">
                  <a:satMod val="175000"/>
                  <a:alpha val="40000"/>
                </a:schemeClr>
              </a:glow>
            </a:effectLst>
          </p:spPr>
          <p:txBody>
            <a:bodyPr wrap="square">
              <a:spAutoFit/>
            </a:bodyPr>
            <a:lstStyle/>
            <a:p>
              <a:pPr marL="598170" indent="-198120" algn="just">
                <a:lnSpc>
                  <a:spcPts val="2800"/>
                </a:lnSpc>
                <a:spcAft>
                  <a:spcPts val="0"/>
                </a:spcAft>
              </a:pPr>
              <a:endParaRPr lang="en-US" altLang="zh-CN" sz="24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800"/>
                </a:lnSpc>
                <a:spcAft>
                  <a:spcPts val="0"/>
                </a:spcAft>
              </a:pPr>
              <a:endParaRPr lang="en-US" altLang="zh-CN" sz="2400" kern="0" spc="-20" dirty="0">
                <a:solidFill>
                  <a:srgbClr val="000000"/>
                </a:solidFill>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800"/>
                </a:lnSpc>
                <a:spcAft>
                  <a:spcPts val="0"/>
                </a:spcAft>
              </a:pPr>
              <a:r>
                <a:rPr lang="zh-CN" altLang="zh-CN" sz="20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①</a:t>
              </a:r>
              <a:r>
                <a:rPr lang="zh-CN" altLang="zh-CN" sz="2000" kern="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新开业（投产）单位</a:t>
              </a:r>
              <a:endParaRPr lang="zh-CN" altLang="zh-CN" sz="2000" kern="100" spc="-100" dirty="0">
                <a:effectLst/>
                <a:latin typeface="楷体" panose="02010609060101010101" pitchFamily="49" charset="-122"/>
                <a:ea typeface="楷体" panose="02010609060101010101" pitchFamily="49" charset="-122"/>
              </a:endParaRPr>
            </a:p>
            <a:p>
              <a:pPr indent="406400" algn="just">
                <a:lnSpc>
                  <a:spcPts val="2800"/>
                </a:lnSpc>
                <a:spcAft>
                  <a:spcPts val="0"/>
                </a:spcAft>
                <a:tabLst>
                  <a:tab pos="90170" algn="l"/>
                  <a:tab pos="270510" algn="l"/>
                </a:tabLst>
              </a:pPr>
              <a:r>
                <a:rPr lang="zh-CN" altLang="zh-CN" sz="2000" kern="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②因改制、重新注册、合并或拆分</a:t>
              </a:r>
              <a:r>
                <a:rPr lang="zh-CN" altLang="zh-CN" sz="2000" kern="0" spc="-3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产生的新调查单位</a:t>
              </a:r>
              <a:endParaRPr lang="zh-CN" altLang="zh-CN" sz="2000" kern="100" dirty="0">
                <a:effectLst/>
                <a:latin typeface="仿宋" panose="02010609060101010101" pitchFamily="49" charset="-122"/>
                <a:ea typeface="仿宋" panose="02010609060101010101" pitchFamily="49" charset="-122"/>
              </a:endParaRPr>
            </a:p>
            <a:p>
              <a:pPr indent="406400" algn="just">
                <a:lnSpc>
                  <a:spcPts val="2800"/>
                </a:lnSpc>
                <a:spcAft>
                  <a:spcPts val="0"/>
                </a:spcAft>
                <a:tabLst>
                  <a:tab pos="90170" algn="l"/>
                  <a:tab pos="270510" algn="l"/>
                </a:tabLst>
              </a:pPr>
              <a:r>
                <a:rPr lang="zh-CN" altLang="zh-CN" sz="2000" kern="100" dirty="0">
                  <a:solidFill>
                    <a:srgbClr val="000000"/>
                  </a:solidFill>
                  <a:effectLst/>
                  <a:latin typeface="仿宋" panose="02010609060101010101" pitchFamily="49" charset="-122"/>
                  <a:ea typeface="仿宋" panose="02010609060101010101" pitchFamily="49" charset="-122"/>
                </a:rPr>
                <a:t>③“</a:t>
              </a:r>
              <a:r>
                <a:rPr lang="zh-CN" altLang="zh-CN" sz="2000" kern="0" dirty="0">
                  <a:solidFill>
                    <a:srgbClr val="000000"/>
                  </a:solidFill>
                  <a:effectLst/>
                  <a:latin typeface="仿宋" panose="02010609060101010101" pitchFamily="49" charset="-122"/>
                  <a:ea typeface="仿宋" panose="02010609060101010101" pitchFamily="49" charset="-122"/>
                </a:rPr>
                <a:t>四下升四上</a:t>
              </a:r>
              <a:r>
                <a:rPr lang="zh-CN" altLang="zh-CN" sz="2000" kern="100" dirty="0">
                  <a:solidFill>
                    <a:srgbClr val="000000"/>
                  </a:solidFill>
                  <a:effectLst/>
                  <a:latin typeface="仿宋" panose="02010609060101010101" pitchFamily="49" charset="-122"/>
                  <a:ea typeface="仿宋" panose="02010609060101010101" pitchFamily="49" charset="-122"/>
                </a:rPr>
                <a:t>”</a:t>
              </a:r>
              <a:r>
                <a:rPr lang="zh-CN" altLang="zh-CN" sz="2000" kern="0" dirty="0">
                  <a:solidFill>
                    <a:srgbClr val="000000"/>
                  </a:solidFill>
                  <a:effectLst/>
                  <a:latin typeface="仿宋" panose="02010609060101010101" pitchFamily="49" charset="-122"/>
                  <a:ea typeface="仿宋" panose="02010609060101010101" pitchFamily="49" charset="-122"/>
                </a:rPr>
                <a:t>需纳入单位</a:t>
              </a:r>
              <a:endParaRPr lang="en-US" altLang="zh-CN" sz="2000" kern="0" dirty="0">
                <a:solidFill>
                  <a:srgbClr val="000000"/>
                </a:solidFill>
                <a:effectLst/>
                <a:latin typeface="仿宋" panose="02010609060101010101" pitchFamily="49" charset="-122"/>
                <a:ea typeface="仿宋" panose="02010609060101010101" pitchFamily="49" charset="-122"/>
              </a:endParaRPr>
            </a:p>
            <a:p>
              <a:pPr indent="406400" algn="just">
                <a:lnSpc>
                  <a:spcPts val="2800"/>
                </a:lnSpc>
                <a:spcAft>
                  <a:spcPts val="0"/>
                </a:spcAft>
                <a:tabLst>
                  <a:tab pos="90170" algn="l"/>
                  <a:tab pos="270510" algn="l"/>
                </a:tabLst>
              </a:pPr>
              <a:r>
                <a:rPr lang="zh-CN" altLang="zh-CN" sz="2000" kern="0" dirty="0">
                  <a:effectLst/>
                  <a:latin typeface="仿宋" panose="02010609060101010101" pitchFamily="49" charset="-122"/>
                  <a:ea typeface="仿宋" panose="02010609060101010101" pitchFamily="49" charset="-122"/>
                </a:rPr>
                <a:t>④</a:t>
              </a:r>
              <a:r>
                <a:rPr lang="zh-CN" altLang="en-US" sz="2000" kern="0" dirty="0">
                  <a:effectLst/>
                  <a:latin typeface="仿宋" panose="02010609060101010101" pitchFamily="49" charset="-122"/>
                  <a:ea typeface="仿宋" panose="02010609060101010101" pitchFamily="49" charset="-122"/>
                </a:rPr>
                <a:t>辖区变更（跨省）需纳入单位</a:t>
              </a:r>
              <a:endParaRPr lang="en-US" altLang="zh-CN" sz="2400" kern="0" dirty="0">
                <a:effectLst/>
                <a:latin typeface="仿宋" panose="02010609060101010101" pitchFamily="49" charset="-122"/>
                <a:ea typeface="仿宋" panose="02010609060101010101" pitchFamily="49" charset="-122"/>
              </a:endParaRPr>
            </a:p>
            <a:p>
              <a:pPr indent="406400" algn="just">
                <a:lnSpc>
                  <a:spcPts val="2800"/>
                </a:lnSpc>
                <a:spcAft>
                  <a:spcPts val="0"/>
                </a:spcAft>
                <a:tabLst>
                  <a:tab pos="90170" algn="l"/>
                  <a:tab pos="270510" algn="l"/>
                </a:tabLst>
              </a:pPr>
              <a:r>
                <a:rPr lang="zh-CN" altLang="zh-CN" sz="2000" dirty="0">
                  <a:latin typeface="仿宋" panose="02010609060101010101" pitchFamily="49" charset="-122"/>
                  <a:ea typeface="仿宋" panose="02010609060101010101" pitchFamily="49" charset="-122"/>
                </a:rPr>
                <a:t>⑤</a:t>
              </a:r>
              <a:r>
                <a:rPr lang="zh-CN" altLang="zh-CN" sz="2000" kern="0" dirty="0">
                  <a:latin typeface="仿宋" panose="02010609060101010101" pitchFamily="49" charset="-122"/>
                  <a:ea typeface="仿宋" panose="02010609060101010101" pitchFamily="49" charset="-122"/>
                </a:rPr>
                <a:t>停业（歇业）恢复运营单位</a:t>
              </a:r>
              <a:endParaRPr lang="zh-CN" altLang="zh-CN" sz="2000" kern="100" spc="-20" dirty="0">
                <a:solidFill>
                  <a:srgbClr val="C00000"/>
                </a:solidFill>
                <a:effectLst/>
                <a:latin typeface="楷体" panose="02010609060101010101" pitchFamily="49" charset="-122"/>
                <a:ea typeface="楷体" panose="02010609060101010101" pitchFamily="49" charset="-122"/>
              </a:endParaRPr>
            </a:p>
          </p:txBody>
        </p:sp>
        <p:sp>
          <p:nvSpPr>
            <p:cNvPr id="7" name="圆角矩形 6"/>
            <p:cNvSpPr/>
            <p:nvPr/>
          </p:nvSpPr>
          <p:spPr>
            <a:xfrm>
              <a:off x="1093810" y="2058967"/>
              <a:ext cx="1768398" cy="264175"/>
            </a:xfrm>
            <a:prstGeom prst="roundRect">
              <a:avLst/>
            </a:prstGeom>
            <a:solidFill>
              <a:schemeClr val="accent1">
                <a:lumMod val="5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latin typeface="方正黑体简体" panose="02010601030101010101" pitchFamily="2" charset="-122"/>
                  <a:ea typeface="方正黑体简体" panose="02010601030101010101" pitchFamily="2" charset="-122"/>
                  <a:cs typeface="+mn-ea"/>
                  <a:sym typeface="+mn-lt"/>
                </a:rPr>
                <a:t>纳入</a:t>
              </a:r>
              <a:endParaRPr lang="zh-CN" altLang="en-US" sz="28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sp>
        <p:nvSpPr>
          <p:cNvPr id="9" name="圆角矩形 8"/>
          <p:cNvSpPr/>
          <p:nvPr/>
        </p:nvSpPr>
        <p:spPr>
          <a:xfrm>
            <a:off x="956898" y="1368005"/>
            <a:ext cx="1191387" cy="425155"/>
          </a:xfrm>
          <a:prstGeom prst="roundRect">
            <a:avLst/>
          </a:prstGeom>
          <a:solidFill>
            <a:schemeClr val="accent4">
              <a:lumMod val="40000"/>
              <a:lumOff val="6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002060"/>
                </a:solidFill>
                <a:latin typeface="方正黑体简体" panose="02010601030101010101" pitchFamily="2" charset="-122"/>
                <a:ea typeface="方正黑体简体" panose="02010601030101010101" pitchFamily="2" charset="-122"/>
                <a:cs typeface="+mn-ea"/>
                <a:sym typeface="+mn-lt"/>
              </a:rPr>
              <a:t>2</a:t>
            </a: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月</a:t>
            </a:r>
            <a:endParaRPr lang="zh-CN" altLang="en-US"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17" name="文本框 16"/>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checkerboard(across)">
                                      <p:cBhvr>
                                        <p:cTn id="11" dur="500"/>
                                        <p:tgtEl>
                                          <p:spTgt spid="17"/>
                                        </p:tgtEl>
                                      </p:cBhvr>
                                    </p:animEffect>
                                  </p:childTnLst>
                                </p:cTn>
                              </p:par>
                              <p:par>
                                <p:cTn id="12" presetID="31" presetClass="entr" presetSubtype="0" fill="hold" nodeType="with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fltVal val="0"/>
                                          </p:val>
                                        </p:tav>
                                        <p:tav tm="100000">
                                          <p:val>
                                            <p:strVal val="#ppt_w"/>
                                          </p:val>
                                        </p:tav>
                                      </p:tavLst>
                                    </p:anim>
                                    <p:anim calcmode="lin" valueType="num">
                                      <p:cBhvr>
                                        <p:cTn id="15" dur="1000" fill="hold"/>
                                        <p:tgtEl>
                                          <p:spTgt spid="12"/>
                                        </p:tgtEl>
                                        <p:attrNameLst>
                                          <p:attrName>ppt_h</p:attrName>
                                        </p:attrNameLst>
                                      </p:cBhvr>
                                      <p:tavLst>
                                        <p:tav tm="0">
                                          <p:val>
                                            <p:fltVal val="0"/>
                                          </p:val>
                                        </p:tav>
                                        <p:tav tm="100000">
                                          <p:val>
                                            <p:strVal val="#ppt_h"/>
                                          </p:val>
                                        </p:tav>
                                      </p:tavLst>
                                    </p:anim>
                                    <p:anim calcmode="lin" valueType="num">
                                      <p:cBhvr>
                                        <p:cTn id="16" dur="1000" fill="hold"/>
                                        <p:tgtEl>
                                          <p:spTgt spid="12"/>
                                        </p:tgtEl>
                                        <p:attrNameLst>
                                          <p:attrName>style.rotation</p:attrName>
                                        </p:attrNameLst>
                                      </p:cBhvr>
                                      <p:tavLst>
                                        <p:tav tm="0">
                                          <p:val>
                                            <p:fltVal val="90"/>
                                          </p:val>
                                        </p:tav>
                                        <p:tav tm="100000">
                                          <p:val>
                                            <p:fltVal val="0"/>
                                          </p:val>
                                        </p:tav>
                                      </p:tavLst>
                                    </p:anim>
                                    <p:animEffect transition="in" filter="fade">
                                      <p:cBhvr>
                                        <p:cTn id="17" dur="1000"/>
                                        <p:tgtEl>
                                          <p:spTgt spid="12"/>
                                        </p:tgtEl>
                                      </p:cBhvr>
                                    </p:animEffect>
                                  </p:childTnLst>
                                </p:cTn>
                              </p:par>
                            </p:childTnLst>
                          </p:cTn>
                        </p:par>
                        <p:par>
                          <p:cTn id="18" fill="hold">
                            <p:stCondLst>
                              <p:cond delay="1500"/>
                            </p:stCondLst>
                            <p:childTnLst>
                              <p:par>
                                <p:cTn id="19" presetID="16" presetClass="entr" presetSubtype="21"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nvGrpSpPr>
          <p:cNvPr id="8" name="组合 7"/>
          <p:cNvGrpSpPr/>
          <p:nvPr/>
        </p:nvGrpSpPr>
        <p:grpSpPr>
          <a:xfrm>
            <a:off x="1093810" y="1129687"/>
            <a:ext cx="1376118" cy="425155"/>
            <a:chOff x="1093810" y="1392781"/>
            <a:chExt cx="1376118" cy="425155"/>
          </a:xfrm>
        </p:grpSpPr>
        <p:sp>
          <p:nvSpPr>
            <p:cNvPr id="9" name="圆角矩形 8"/>
            <p:cNvSpPr/>
            <p:nvPr/>
          </p:nvSpPr>
          <p:spPr>
            <a:xfrm>
              <a:off x="1093810" y="1392781"/>
              <a:ext cx="1191387" cy="425155"/>
            </a:xfrm>
            <a:prstGeom prst="roundRect">
              <a:avLst/>
            </a:prstGeom>
            <a:solidFill>
              <a:schemeClr val="accent4">
                <a:lumMod val="40000"/>
                <a:lumOff val="6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002060"/>
                  </a:solidFill>
                  <a:latin typeface="方正黑体简体" panose="02010601030101010101" pitchFamily="2" charset="-122"/>
                  <a:ea typeface="方正黑体简体" panose="02010601030101010101" pitchFamily="2" charset="-122"/>
                  <a:cs typeface="+mn-ea"/>
                  <a:sym typeface="+mn-lt"/>
                </a:rPr>
                <a:t>2</a:t>
              </a: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月</a:t>
              </a:r>
              <a:endParaRPr lang="zh-CN" altLang="en-US"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10" name="矩形 9"/>
            <p:cNvSpPr/>
            <p:nvPr/>
          </p:nvSpPr>
          <p:spPr>
            <a:xfrm>
              <a:off x="2285197" y="1420693"/>
              <a:ext cx="184731" cy="369332"/>
            </a:xfrm>
            <a:prstGeom prst="rect">
              <a:avLst/>
            </a:prstGeom>
          </p:spPr>
          <p:txBody>
            <a:bodyPr wrap="none">
              <a:spAutoFit/>
            </a:bodyPr>
            <a:lstStyle/>
            <a:p>
              <a:endParaRPr lang="zh-CN" altLang="en-US" dirty="0">
                <a:solidFill>
                  <a:srgbClr val="FF0000"/>
                </a:solidFill>
              </a:endParaRPr>
            </a:p>
          </p:txBody>
        </p:sp>
      </p:grpSp>
      <p:grpSp>
        <p:nvGrpSpPr>
          <p:cNvPr id="11" name="组合 10"/>
          <p:cNvGrpSpPr/>
          <p:nvPr/>
        </p:nvGrpSpPr>
        <p:grpSpPr>
          <a:xfrm>
            <a:off x="1036951" y="1967129"/>
            <a:ext cx="9975607" cy="3083921"/>
            <a:chOff x="1156662" y="4113094"/>
            <a:chExt cx="9975607" cy="3083921"/>
          </a:xfrm>
        </p:grpSpPr>
        <p:sp>
          <p:nvSpPr>
            <p:cNvPr id="12" name="矩形 11"/>
            <p:cNvSpPr/>
            <p:nvPr/>
          </p:nvSpPr>
          <p:spPr>
            <a:xfrm>
              <a:off x="2124441" y="4113094"/>
              <a:ext cx="9007828" cy="3083921"/>
            </a:xfrm>
            <a:prstGeom prst="rect">
              <a:avLst/>
            </a:prstGeom>
            <a:solidFill>
              <a:schemeClr val="bg2"/>
            </a:solidFill>
            <a:effectLst>
              <a:glow rad="101600">
                <a:schemeClr val="accent3">
                  <a:satMod val="175000"/>
                  <a:alpha val="40000"/>
                </a:schemeClr>
              </a:glow>
            </a:effectLst>
          </p:spPr>
          <p:txBody>
            <a:bodyPr wrap="square">
              <a:spAutoFit/>
            </a:bodyPr>
            <a:lstStyle/>
            <a:p>
              <a:pPr>
                <a:lnSpc>
                  <a:spcPct val="120000"/>
                </a:lnSpc>
              </a:pPr>
              <a:r>
                <a:rPr lang="en-US" altLang="zh-CN" sz="1600" dirty="0">
                  <a:latin typeface="仿宋" panose="02010609060101010101" pitchFamily="49" charset="-122"/>
                  <a:ea typeface="仿宋" panose="02010609060101010101" pitchFamily="49" charset="-122"/>
                </a:rPr>
                <a:t>    </a:t>
              </a:r>
              <a:r>
                <a:rPr lang="zh-CN" altLang="zh-CN" dirty="0">
                  <a:latin typeface="仿宋" panose="02010609060101010101" pitchFamily="49" charset="-122"/>
                  <a:ea typeface="仿宋" panose="02010609060101010101" pitchFamily="49" charset="-122"/>
                </a:rPr>
                <a:t>①因改制、重新注册、合并或拆分退出的原调查单位</a:t>
              </a:r>
              <a:endParaRPr lang="zh-CN"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zh-CN" dirty="0">
                  <a:latin typeface="仿宋" panose="02010609060101010101" pitchFamily="49" charset="-122"/>
                  <a:ea typeface="仿宋" panose="02010609060101010101" pitchFamily="49" charset="-122"/>
                </a:rPr>
                <a:t>②“四上转四下”需退出单位</a:t>
              </a:r>
              <a:endParaRPr lang="zh-CN"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zh-CN" dirty="0">
                  <a:latin typeface="仿宋" panose="02010609060101010101" pitchFamily="49" charset="-122"/>
                  <a:ea typeface="仿宋" panose="02010609060101010101" pitchFamily="49" charset="-122"/>
                </a:rPr>
                <a:t>③注（吊）销需退出单位</a:t>
              </a:r>
              <a:endParaRPr lang="zh-CN"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zh-CN" dirty="0">
                  <a:latin typeface="仿宋" panose="02010609060101010101" pitchFamily="49" charset="-122"/>
                  <a:ea typeface="仿宋" panose="02010609060101010101" pitchFamily="49" charset="-122"/>
                </a:rPr>
                <a:t>④</a:t>
              </a:r>
              <a:r>
                <a:rPr lang="zh-CN" altLang="en-US" dirty="0">
                  <a:latin typeface="仿宋" panose="02010609060101010101" pitchFamily="49" charset="-122"/>
                  <a:ea typeface="仿宋" panose="02010609060101010101" pitchFamily="49" charset="-122"/>
                </a:rPr>
                <a:t>辖区变更（跨省）需退出单位</a:t>
              </a:r>
              <a:endParaRPr lang="en-US"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zh-CN" dirty="0">
                  <a:latin typeface="仿宋" panose="02010609060101010101" pitchFamily="49" charset="-122"/>
                  <a:ea typeface="仿宋" panose="02010609060101010101" pitchFamily="49" charset="-122"/>
                </a:rPr>
                <a:t>⑤单位界定错误需退出单位</a:t>
              </a:r>
              <a:endParaRPr lang="en-US"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zh-CN" b="1" dirty="0">
                  <a:latin typeface="仿宋" panose="02010609060101010101" pitchFamily="49" charset="-122"/>
                  <a:ea typeface="仿宋" panose="02010609060101010101" pitchFamily="49" charset="-122"/>
                </a:rPr>
                <a:t>⑥</a:t>
              </a:r>
              <a:r>
                <a:rPr lang="zh-CN" altLang="en-US" b="1" dirty="0">
                  <a:latin typeface="仿宋" panose="02010609060101010101" pitchFamily="49" charset="-122"/>
                  <a:ea typeface="仿宋" panose="02010609060101010101" pitchFamily="49" charset="-122"/>
                </a:rPr>
                <a:t>当年没有经营活动的房地产开发经营业单位</a:t>
              </a:r>
              <a:endParaRPr lang="zh-CN"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zh-CN" dirty="0">
                  <a:latin typeface="仿宋" panose="02010609060101010101" pitchFamily="49" charset="-122"/>
                  <a:ea typeface="仿宋" panose="02010609060101010101" pitchFamily="49" charset="-122"/>
                </a:rPr>
                <a:t>⑦所属项目上年全部完工的其他有</a:t>
              </a:r>
              <a:r>
                <a:rPr lang="en-US" altLang="zh-CN" dirty="0">
                  <a:latin typeface="仿宋" panose="02010609060101010101" pitchFamily="49" charset="-122"/>
                  <a:ea typeface="仿宋" panose="02010609060101010101" pitchFamily="49" charset="-122"/>
                </a:rPr>
                <a:t>5000</a:t>
              </a:r>
              <a:r>
                <a:rPr lang="zh-CN" altLang="zh-CN" dirty="0">
                  <a:latin typeface="仿宋" panose="02010609060101010101" pitchFamily="49" charset="-122"/>
                  <a:ea typeface="仿宋" panose="02010609060101010101" pitchFamily="49" charset="-122"/>
                </a:rPr>
                <a:t>万元以上在建项目的法人单位</a:t>
              </a:r>
              <a:endParaRPr lang="zh-CN"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⑧</a:t>
              </a:r>
              <a:r>
                <a:rPr lang="zh-CN" altLang="zh-CN" dirty="0">
                  <a:latin typeface="仿宋" panose="02010609060101010101" pitchFamily="49" charset="-122"/>
                  <a:ea typeface="仿宋" panose="02010609060101010101" pitchFamily="49" charset="-122"/>
                </a:rPr>
                <a:t>停业</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歇业</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需退出单位</a:t>
              </a:r>
              <a:endParaRPr lang="zh-CN"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en-US" dirty="0">
                  <a:latin typeface="仿宋" panose="02010609060101010101" pitchFamily="49" charset="-122"/>
                  <a:ea typeface="仿宋" panose="02010609060101010101" pitchFamily="49" charset="-122"/>
                </a:rPr>
                <a:t>⑨</a:t>
              </a:r>
              <a:r>
                <a:rPr lang="zh-CN" altLang="zh-CN" dirty="0">
                  <a:latin typeface="仿宋" panose="02010609060101010101" pitchFamily="49" charset="-122"/>
                  <a:ea typeface="仿宋" panose="02010609060101010101" pitchFamily="49" charset="-122"/>
                </a:rPr>
                <a:t>其他原因需退出单位</a:t>
              </a:r>
              <a:endParaRPr lang="zh-CN" altLang="zh-CN" dirty="0">
                <a:latin typeface="仿宋" panose="02010609060101010101" pitchFamily="49" charset="-122"/>
                <a:ea typeface="仿宋" panose="02010609060101010101" pitchFamily="49" charset="-122"/>
              </a:endParaRPr>
            </a:p>
          </p:txBody>
        </p:sp>
        <p:sp>
          <p:nvSpPr>
            <p:cNvPr id="13" name="圆角矩形 12"/>
            <p:cNvSpPr/>
            <p:nvPr/>
          </p:nvSpPr>
          <p:spPr>
            <a:xfrm>
              <a:off x="1156662" y="4113094"/>
              <a:ext cx="1191387" cy="611288"/>
            </a:xfrm>
            <a:prstGeom prst="roundRect">
              <a:avLst/>
            </a:prstGeom>
            <a:solidFill>
              <a:schemeClr val="accent1">
                <a:lumMod val="75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latin typeface="方正黑体简体" panose="02010601030101010101" pitchFamily="2" charset="-122"/>
                  <a:ea typeface="方正黑体简体" panose="02010601030101010101" pitchFamily="2" charset="-122"/>
                  <a:cs typeface="+mn-ea"/>
                  <a:sym typeface="+mn-lt"/>
                </a:rPr>
                <a:t>退出</a:t>
              </a:r>
              <a:endParaRPr lang="zh-CN" altLang="en-US" sz="2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14" name="组合 13"/>
          <p:cNvGrpSpPr/>
          <p:nvPr/>
        </p:nvGrpSpPr>
        <p:grpSpPr>
          <a:xfrm>
            <a:off x="1093810" y="5010466"/>
            <a:ext cx="9918748" cy="1188982"/>
            <a:chOff x="1067433" y="5481166"/>
            <a:chExt cx="9937997" cy="1188982"/>
          </a:xfrm>
        </p:grpSpPr>
        <p:sp>
          <p:nvSpPr>
            <p:cNvPr id="15" name="矩形 14"/>
            <p:cNvSpPr/>
            <p:nvPr/>
          </p:nvSpPr>
          <p:spPr>
            <a:xfrm>
              <a:off x="1980120" y="5657242"/>
              <a:ext cx="9025310" cy="1012906"/>
            </a:xfrm>
            <a:prstGeom prst="rect">
              <a:avLst/>
            </a:prstGeom>
            <a:solidFill>
              <a:schemeClr val="bg2"/>
            </a:solidFill>
            <a:effectLst>
              <a:glow rad="101600">
                <a:schemeClr val="accent3">
                  <a:satMod val="175000"/>
                  <a:alpha val="40000"/>
                </a:schemeClr>
              </a:glow>
            </a:effectLst>
          </p:spPr>
          <p:txBody>
            <a:bodyPr wrap="square">
              <a:spAutoFit/>
            </a:bodyPr>
            <a:lstStyle/>
            <a:p>
              <a:pPr marL="598170" indent="-198120" algn="just">
                <a:lnSpc>
                  <a:spcPts val="2500"/>
                </a:lnSpc>
                <a:spcAft>
                  <a:spcPts val="0"/>
                </a:spcAft>
              </a:pPr>
              <a:r>
                <a:rPr lang="zh-CN" altLang="en-US" dirty="0">
                  <a:latin typeface="仿宋" panose="02010609060101010101" pitchFamily="49" charset="-122"/>
                  <a:ea typeface="仿宋" panose="02010609060101010101" pitchFamily="49" charset="-122"/>
                </a:rPr>
                <a:t> ①</a:t>
              </a: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组织机构代码变更的调查单位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500"/>
                </a:lnSpc>
                <a:spcAft>
                  <a:spcPts val="0"/>
                </a:spcAft>
              </a:pPr>
              <a:r>
                <a:rPr lang="zh-CN" altLang="en-US" dirty="0">
                  <a:latin typeface="仿宋" panose="02010609060101010101" pitchFamily="49" charset="-122"/>
                  <a:ea typeface="仿宋" panose="02010609060101010101" pitchFamily="49" charset="-122"/>
                </a:rPr>
                <a:t> ②</a:t>
              </a: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单位详细名称变更的调查单位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500"/>
                </a:lnSpc>
                <a:spcAft>
                  <a:spcPts val="0"/>
                </a:spcAft>
              </a:pPr>
              <a:r>
                <a:rPr lang="zh-CN" altLang="en-US" dirty="0">
                  <a:latin typeface="仿宋" panose="02010609060101010101" pitchFamily="49" charset="-122"/>
                  <a:ea typeface="仿宋" panose="02010609060101010101" pitchFamily="49" charset="-122"/>
                </a:rPr>
                <a:t> ③</a:t>
              </a: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建筑业资质等级发生变更的调查单位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p:txBody>
        </p:sp>
        <p:sp>
          <p:nvSpPr>
            <p:cNvPr id="16" name="圆角矩形 15"/>
            <p:cNvSpPr/>
            <p:nvPr/>
          </p:nvSpPr>
          <p:spPr>
            <a:xfrm>
              <a:off x="1067433" y="5481166"/>
              <a:ext cx="1148279" cy="568624"/>
            </a:xfrm>
            <a:prstGeom prst="roundRect">
              <a:avLst/>
            </a:prstGeom>
            <a:solidFill>
              <a:srgbClr val="00B0F0"/>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latin typeface="方正黑体简体" panose="02010601030101010101" pitchFamily="2" charset="-122"/>
                  <a:ea typeface="方正黑体简体" panose="02010601030101010101" pitchFamily="2" charset="-122"/>
                  <a:cs typeface="+mn-ea"/>
                  <a:sym typeface="+mn-lt"/>
                </a:rPr>
                <a:t>变更</a:t>
              </a:r>
              <a:endParaRPr lang="zh-CN" altLang="en-US" sz="2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sp>
        <p:nvSpPr>
          <p:cNvPr id="17" name="文本框 16"/>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checkerboard(across)">
                                      <p:cBhvr>
                                        <p:cTn id="11" dur="500"/>
                                        <p:tgtEl>
                                          <p:spTgt spid="17"/>
                                        </p:tgtEl>
                                      </p:cBhvr>
                                    </p:animEffect>
                                  </p:childTnLst>
                                </p:cTn>
                              </p:par>
                              <p:par>
                                <p:cTn id="12" presetID="3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1000" fill="hold"/>
                                        <p:tgtEl>
                                          <p:spTgt spid="18"/>
                                        </p:tgtEl>
                                        <p:attrNameLst>
                                          <p:attrName>ppt_w</p:attrName>
                                        </p:attrNameLst>
                                      </p:cBhvr>
                                      <p:tavLst>
                                        <p:tav tm="0">
                                          <p:val>
                                            <p:fltVal val="0"/>
                                          </p:val>
                                        </p:tav>
                                        <p:tav tm="100000">
                                          <p:val>
                                            <p:strVal val="#ppt_w"/>
                                          </p:val>
                                        </p:tav>
                                      </p:tavLst>
                                    </p:anim>
                                    <p:anim calcmode="lin" valueType="num">
                                      <p:cBhvr>
                                        <p:cTn id="15" dur="1000" fill="hold"/>
                                        <p:tgtEl>
                                          <p:spTgt spid="18"/>
                                        </p:tgtEl>
                                        <p:attrNameLst>
                                          <p:attrName>ppt_h</p:attrName>
                                        </p:attrNameLst>
                                      </p:cBhvr>
                                      <p:tavLst>
                                        <p:tav tm="0">
                                          <p:val>
                                            <p:fltVal val="0"/>
                                          </p:val>
                                        </p:tav>
                                        <p:tav tm="100000">
                                          <p:val>
                                            <p:strVal val="#ppt_h"/>
                                          </p:val>
                                        </p:tav>
                                      </p:tavLst>
                                    </p:anim>
                                    <p:anim calcmode="lin" valueType="num">
                                      <p:cBhvr>
                                        <p:cTn id="16" dur="1000" fill="hold"/>
                                        <p:tgtEl>
                                          <p:spTgt spid="18"/>
                                        </p:tgtEl>
                                        <p:attrNameLst>
                                          <p:attrName>style.rotation</p:attrName>
                                        </p:attrNameLst>
                                      </p:cBhvr>
                                      <p:tavLst>
                                        <p:tav tm="0">
                                          <p:val>
                                            <p:fltVal val="90"/>
                                          </p:val>
                                        </p:tav>
                                        <p:tav tm="100000">
                                          <p:val>
                                            <p:fltVal val="0"/>
                                          </p:val>
                                        </p:tav>
                                      </p:tavLst>
                                    </p:anim>
                                    <p:animEffect transition="in" filter="fade">
                                      <p:cBhvr>
                                        <p:cTn id="17" dur="1000"/>
                                        <p:tgtEl>
                                          <p:spTgt spid="18"/>
                                        </p:tgtEl>
                                      </p:cBhvr>
                                    </p:animEffect>
                                  </p:childTnLst>
                                </p:cTn>
                              </p:par>
                            </p:childTnLst>
                          </p:cTn>
                        </p:par>
                        <p:par>
                          <p:cTn id="18" fill="hold">
                            <p:stCondLst>
                              <p:cond delay="1500"/>
                            </p:stCondLst>
                            <p:childTnLst>
                              <p:par>
                                <p:cTn id="19" presetID="22" presetClass="entr" presetSubtype="4" fill="hold" nodeType="afterEffect">
                                  <p:stCondLst>
                                    <p:cond delay="10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par>
                          <p:cTn id="22" fill="hold">
                            <p:stCondLst>
                              <p:cond delay="2100"/>
                            </p:stCondLst>
                            <p:childTnLst>
                              <p:par>
                                <p:cTn id="23" presetID="16" presetClass="entr" presetSubtype="21"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par>
                          <p:cTn id="26" fill="hold">
                            <p:stCondLst>
                              <p:cond delay="2600"/>
                            </p:stCondLst>
                            <p:childTnLst>
                              <p:par>
                                <p:cTn id="27" presetID="16" presetClass="entr" presetSubtype="21"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arn(inVertical)">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nvGrpSpPr>
          <p:cNvPr id="5" name="组合 4"/>
          <p:cNvGrpSpPr/>
          <p:nvPr/>
        </p:nvGrpSpPr>
        <p:grpSpPr>
          <a:xfrm>
            <a:off x="890670" y="1631013"/>
            <a:ext cx="10500748" cy="1465591"/>
            <a:chOff x="1093810" y="2058967"/>
            <a:chExt cx="10677301" cy="1465591"/>
          </a:xfrm>
        </p:grpSpPr>
        <p:sp>
          <p:nvSpPr>
            <p:cNvPr id="6" name="矩形 5"/>
            <p:cNvSpPr/>
            <p:nvPr/>
          </p:nvSpPr>
          <p:spPr>
            <a:xfrm>
              <a:off x="1844516" y="2278063"/>
              <a:ext cx="9926595" cy="1246495"/>
            </a:xfrm>
            <a:prstGeom prst="rect">
              <a:avLst/>
            </a:prstGeom>
            <a:solidFill>
              <a:schemeClr val="bg2"/>
            </a:solidFill>
            <a:effectLst>
              <a:glow rad="101600">
                <a:schemeClr val="accent3">
                  <a:satMod val="175000"/>
                  <a:alpha val="40000"/>
                </a:schemeClr>
              </a:glow>
            </a:effectLst>
          </p:spPr>
          <p:txBody>
            <a:bodyPr wrap="square">
              <a:spAutoFit/>
            </a:bodyPr>
            <a:lstStyle/>
            <a:p>
              <a:pPr marL="598170" indent="-198120" algn="just">
                <a:lnSpc>
                  <a:spcPts val="3000"/>
                </a:lnSpc>
                <a:spcAft>
                  <a:spcPts val="0"/>
                </a:spcAft>
              </a:pP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①新开业（投产）单位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3000"/>
                </a:lnSpc>
                <a:spcAft>
                  <a:spcPts val="0"/>
                </a:spcAft>
              </a:pP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②因改制、重新注册、合并或拆分产生的新调查单位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3000"/>
                </a:lnSpc>
                <a:spcAft>
                  <a:spcPts val="0"/>
                </a:spcAft>
              </a:pP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③停业（歇业）恢复运营单位</a:t>
              </a:r>
              <a:endParaRPr lang="zh-CN" altLang="en-US" sz="1600" kern="0" spc="-20" dirty="0">
                <a:solidFill>
                  <a:srgbClr val="C00000"/>
                </a:solidFill>
                <a:effectLst/>
                <a:latin typeface="楷体" panose="02010609060101010101" pitchFamily="49" charset="-122"/>
                <a:ea typeface="楷体" panose="02010609060101010101" pitchFamily="49" charset="-122"/>
                <a:cs typeface="宋体" panose="02010600030101010101" pitchFamily="2" charset="-122"/>
              </a:endParaRPr>
            </a:p>
          </p:txBody>
        </p:sp>
        <p:sp>
          <p:nvSpPr>
            <p:cNvPr id="7" name="圆角矩形 6"/>
            <p:cNvSpPr/>
            <p:nvPr/>
          </p:nvSpPr>
          <p:spPr>
            <a:xfrm>
              <a:off x="1093810" y="2058967"/>
              <a:ext cx="1191387" cy="609961"/>
            </a:xfrm>
            <a:prstGeom prst="roundRect">
              <a:avLst/>
            </a:prstGeom>
            <a:solidFill>
              <a:schemeClr val="accent1">
                <a:lumMod val="5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rPr>
                <a:t>纳入</a:t>
              </a:r>
              <a:endPar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8" name="组合 7"/>
          <p:cNvGrpSpPr/>
          <p:nvPr/>
        </p:nvGrpSpPr>
        <p:grpSpPr>
          <a:xfrm>
            <a:off x="825927" y="3159186"/>
            <a:ext cx="10544442" cy="2198167"/>
            <a:chOff x="1156663" y="4045153"/>
            <a:chExt cx="10614448" cy="2198167"/>
          </a:xfrm>
        </p:grpSpPr>
        <p:sp>
          <p:nvSpPr>
            <p:cNvPr id="9" name="矩形 8"/>
            <p:cNvSpPr/>
            <p:nvPr/>
          </p:nvSpPr>
          <p:spPr>
            <a:xfrm>
              <a:off x="1962877" y="4156595"/>
              <a:ext cx="9808234" cy="2086725"/>
            </a:xfrm>
            <a:prstGeom prst="rect">
              <a:avLst/>
            </a:prstGeom>
            <a:solidFill>
              <a:schemeClr val="bg2"/>
            </a:solidFill>
            <a:effectLst>
              <a:glow rad="101600">
                <a:schemeClr val="accent3">
                  <a:satMod val="175000"/>
                  <a:alpha val="40000"/>
                </a:schemeClr>
              </a:glow>
            </a:effectLst>
          </p:spPr>
          <p:txBody>
            <a:bodyPr wrap="square">
              <a:spAutoFit/>
            </a:bodyPr>
            <a:lstStyle/>
            <a:p>
              <a:pPr>
                <a:lnSpc>
                  <a:spcPct val="120000"/>
                </a:lnSpc>
              </a:pPr>
              <a:r>
                <a:rPr lang="en-US" altLang="zh-CN" dirty="0">
                  <a:latin typeface="仿宋" panose="02010609060101010101" pitchFamily="49" charset="-122"/>
                  <a:ea typeface="仿宋" panose="02010609060101010101" pitchFamily="49" charset="-122"/>
                </a:rPr>
                <a:t>    </a:t>
              </a:r>
              <a:r>
                <a:rPr lang="zh-CN" altLang="en-US" dirty="0">
                  <a:latin typeface="仿宋" panose="02010609060101010101" pitchFamily="49" charset="-122"/>
                  <a:ea typeface="仿宋" panose="02010609060101010101" pitchFamily="49" charset="-122"/>
                </a:rPr>
                <a:t>①因改制、重新注册、合并或拆分退出的原调查单位</a:t>
              </a:r>
              <a:endParaRPr lang="zh-CN" altLang="en-US" dirty="0">
                <a:latin typeface="仿宋" panose="02010609060101010101" pitchFamily="49" charset="-122"/>
                <a:ea typeface="仿宋" panose="02010609060101010101" pitchFamily="49" charset="-122"/>
              </a:endParaRPr>
            </a:p>
            <a:p>
              <a:pPr>
                <a:lnSpc>
                  <a:spcPct val="120000"/>
                </a:lnSpc>
              </a:pPr>
              <a:r>
                <a:rPr lang="zh-CN" altLang="en-US" dirty="0">
                  <a:latin typeface="仿宋" panose="02010609060101010101" pitchFamily="49" charset="-122"/>
                  <a:ea typeface="仿宋" panose="02010609060101010101" pitchFamily="49" charset="-122"/>
                </a:rPr>
                <a:t>    ②</a:t>
              </a:r>
              <a:r>
                <a:rPr lang="zh-CN" altLang="en-US" spc="-100" dirty="0">
                  <a:latin typeface="仿宋" panose="02010609060101010101" pitchFamily="49" charset="-122"/>
                  <a:ea typeface="仿宋" panose="02010609060101010101" pitchFamily="49" charset="-122"/>
                </a:rPr>
                <a:t>注（吊）销单位</a:t>
              </a:r>
              <a:endParaRPr lang="en-US" altLang="zh-CN" spc="-100" dirty="0">
                <a:latin typeface="仿宋" panose="02010609060101010101" pitchFamily="49" charset="-122"/>
                <a:ea typeface="仿宋" panose="02010609060101010101" pitchFamily="49" charset="-122"/>
              </a:endParaRPr>
            </a:p>
            <a:p>
              <a:pPr>
                <a:lnSpc>
                  <a:spcPct val="120000"/>
                </a:lnSpc>
              </a:pPr>
              <a:r>
                <a:rPr lang="zh-CN" altLang="en-US" dirty="0">
                  <a:latin typeface="仿宋" panose="02010609060101010101" pitchFamily="49" charset="-122"/>
                  <a:ea typeface="仿宋" panose="02010609060101010101" pitchFamily="49" charset="-122"/>
                </a:rPr>
                <a:t>    ③单位界定错误需退出单位</a:t>
              </a:r>
              <a:endParaRPr lang="en-US" altLang="zh-CN" dirty="0">
                <a:latin typeface="仿宋" panose="02010609060101010101" pitchFamily="49" charset="-122"/>
                <a:ea typeface="仿宋" panose="02010609060101010101" pitchFamily="49" charset="-122"/>
              </a:endParaRPr>
            </a:p>
            <a:p>
              <a:pPr>
                <a:lnSpc>
                  <a:spcPct val="120000"/>
                </a:lnSpc>
              </a:pPr>
              <a:r>
                <a:rPr lang="en-US" altLang="zh-CN" dirty="0">
                  <a:latin typeface="仿宋" panose="02010609060101010101" pitchFamily="49" charset="-122"/>
                  <a:ea typeface="仿宋" panose="02010609060101010101" pitchFamily="49" charset="-122"/>
                </a:rPr>
                <a:t>    </a:t>
              </a:r>
              <a:r>
                <a:rPr lang="zh-CN" altLang="en-US" dirty="0">
                  <a:latin typeface="仿宋" panose="02010609060101010101" pitchFamily="49" charset="-122"/>
                  <a:ea typeface="仿宋" panose="02010609060101010101" pitchFamily="49" charset="-122"/>
                </a:rPr>
                <a:t>④停业</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歇业</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单位需退出单位</a:t>
              </a:r>
              <a:endParaRPr lang="en-US" altLang="zh-CN" dirty="0">
                <a:latin typeface="仿宋" panose="02010609060101010101" pitchFamily="49" charset="-122"/>
                <a:ea typeface="仿宋" panose="02010609060101010101" pitchFamily="49" charset="-122"/>
              </a:endParaRPr>
            </a:p>
            <a:p>
              <a:pPr>
                <a:lnSpc>
                  <a:spcPct val="120000"/>
                </a:lnSpc>
              </a:pPr>
              <a:r>
                <a:rPr lang="en-US" altLang="zh-CN" b="1" dirty="0">
                  <a:latin typeface="仿宋" panose="02010609060101010101" pitchFamily="49" charset="-122"/>
                  <a:ea typeface="仿宋" panose="02010609060101010101" pitchFamily="49" charset="-122"/>
                </a:rPr>
                <a:t>    </a:t>
              </a:r>
              <a:r>
                <a:rPr lang="zh-CN" altLang="zh-CN" b="1" dirty="0">
                  <a:latin typeface="仿宋" panose="02010609060101010101" pitchFamily="49" charset="-122"/>
                  <a:ea typeface="仿宋" panose="02010609060101010101" pitchFamily="49" charset="-122"/>
                </a:rPr>
                <a:t>⑤ </a:t>
              </a:r>
              <a:r>
                <a:rPr lang="zh-CN" altLang="en-US" b="1" dirty="0">
                  <a:latin typeface="仿宋" panose="02010609060101010101" pitchFamily="49" charset="-122"/>
                  <a:ea typeface="仿宋" panose="02010609060101010101" pitchFamily="49" charset="-122"/>
                </a:rPr>
                <a:t>当年没有经营活动的房地产开发经营业单位</a:t>
              </a:r>
              <a:endParaRPr lang="zh-CN" altLang="zh-CN" b="1" dirty="0">
                <a:latin typeface="仿宋" panose="02010609060101010101" pitchFamily="49" charset="-122"/>
                <a:ea typeface="仿宋" panose="02010609060101010101" pitchFamily="49" charset="-122"/>
              </a:endParaRPr>
            </a:p>
            <a:p>
              <a:pPr>
                <a:lnSpc>
                  <a:spcPct val="120000"/>
                </a:lnSpc>
              </a:pPr>
              <a:r>
                <a:rPr lang="en-US" altLang="zh-CN" b="1" dirty="0">
                  <a:latin typeface="仿宋" panose="02010609060101010101" pitchFamily="49" charset="-122"/>
                  <a:ea typeface="仿宋" panose="02010609060101010101" pitchFamily="49" charset="-122"/>
                </a:rPr>
                <a:t>    </a:t>
              </a:r>
              <a:r>
                <a:rPr lang="zh-CN" altLang="zh-CN" b="1" dirty="0">
                  <a:latin typeface="仿宋" panose="02010609060101010101" pitchFamily="49" charset="-122"/>
                  <a:ea typeface="仿宋" panose="02010609060101010101" pitchFamily="49" charset="-122"/>
                </a:rPr>
                <a:t>⑥所属项目上年全部完工的其他有</a:t>
              </a:r>
              <a:r>
                <a:rPr lang="en-US" altLang="zh-CN" b="1" dirty="0">
                  <a:latin typeface="仿宋" panose="02010609060101010101" pitchFamily="49" charset="-122"/>
                  <a:ea typeface="仿宋" panose="02010609060101010101" pitchFamily="49" charset="-122"/>
                </a:rPr>
                <a:t>5000</a:t>
              </a:r>
              <a:r>
                <a:rPr lang="zh-CN" altLang="zh-CN" b="1" dirty="0">
                  <a:latin typeface="仿宋" panose="02010609060101010101" pitchFamily="49" charset="-122"/>
                  <a:ea typeface="仿宋" panose="02010609060101010101" pitchFamily="49" charset="-122"/>
                </a:rPr>
                <a:t>万元以上在建项目的法人单位</a:t>
              </a:r>
              <a:endParaRPr lang="zh-CN" altLang="en-US" b="1" kern="0" dirty="0">
                <a:solidFill>
                  <a:srgbClr val="C00000"/>
                </a:solidFill>
                <a:latin typeface="楷体" panose="02010609060101010101" pitchFamily="49" charset="-122"/>
                <a:ea typeface="楷体" panose="02010609060101010101" pitchFamily="49" charset="-122"/>
              </a:endParaRPr>
            </a:p>
          </p:txBody>
        </p:sp>
        <p:sp>
          <p:nvSpPr>
            <p:cNvPr id="10" name="圆角矩形 9"/>
            <p:cNvSpPr/>
            <p:nvPr/>
          </p:nvSpPr>
          <p:spPr>
            <a:xfrm>
              <a:off x="1156663" y="4045153"/>
              <a:ext cx="1128534" cy="611288"/>
            </a:xfrm>
            <a:prstGeom prst="roundRect">
              <a:avLst/>
            </a:prstGeom>
            <a:solidFill>
              <a:schemeClr val="accent1">
                <a:lumMod val="75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rPr>
                <a:t>退出</a:t>
              </a:r>
              <a:endPar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11" name="组合 10"/>
          <p:cNvGrpSpPr/>
          <p:nvPr/>
        </p:nvGrpSpPr>
        <p:grpSpPr>
          <a:xfrm>
            <a:off x="890500" y="5211943"/>
            <a:ext cx="10480408" cy="1415391"/>
            <a:chOff x="1067433" y="5799214"/>
            <a:chExt cx="10677301" cy="1415391"/>
          </a:xfrm>
        </p:grpSpPr>
        <p:sp>
          <p:nvSpPr>
            <p:cNvPr id="12" name="矩形 11"/>
            <p:cNvSpPr/>
            <p:nvPr/>
          </p:nvSpPr>
          <p:spPr>
            <a:xfrm>
              <a:off x="1818139" y="6083526"/>
              <a:ext cx="9926595" cy="1131079"/>
            </a:xfrm>
            <a:prstGeom prst="rect">
              <a:avLst/>
            </a:prstGeom>
            <a:solidFill>
              <a:schemeClr val="bg2"/>
            </a:solidFill>
            <a:effectLst>
              <a:glow rad="101600">
                <a:schemeClr val="accent3">
                  <a:satMod val="175000"/>
                  <a:alpha val="40000"/>
                </a:schemeClr>
              </a:glow>
            </a:effectLst>
          </p:spPr>
          <p:txBody>
            <a:bodyPr wrap="square">
              <a:spAutoFit/>
            </a:bodyPr>
            <a:lstStyle/>
            <a:p>
              <a:pPr marL="598170" indent="-198120" algn="just">
                <a:lnSpc>
                  <a:spcPts val="2700"/>
                </a:lnSpc>
                <a:spcAft>
                  <a:spcPts val="0"/>
                </a:spcAft>
              </a:pPr>
              <a:r>
                <a:rPr lang="zh-CN" altLang="en-US" dirty="0">
                  <a:latin typeface="仿宋" panose="02010609060101010101" pitchFamily="49" charset="-122"/>
                  <a:ea typeface="仿宋" panose="02010609060101010101" pitchFamily="49" charset="-122"/>
                </a:rPr>
                <a:t> ①</a:t>
              </a: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组织机构代码变更的调查单位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700"/>
                </a:lnSpc>
                <a:spcAft>
                  <a:spcPts val="0"/>
                </a:spcAft>
              </a:pPr>
              <a:r>
                <a:rPr lang="zh-CN" altLang="en-US" dirty="0">
                  <a:latin typeface="仿宋" panose="02010609060101010101" pitchFamily="49" charset="-122"/>
                  <a:ea typeface="仿宋" panose="02010609060101010101" pitchFamily="49" charset="-122"/>
                </a:rPr>
                <a:t> ②</a:t>
              </a: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单位详细名称变更的调查单位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700"/>
                </a:lnSpc>
                <a:spcAft>
                  <a:spcPts val="0"/>
                </a:spcAft>
              </a:pPr>
              <a:r>
                <a:rPr lang="zh-CN" altLang="en-US" dirty="0">
                  <a:latin typeface="仿宋" panose="02010609060101010101" pitchFamily="49" charset="-122"/>
                  <a:ea typeface="仿宋" panose="02010609060101010101" pitchFamily="49" charset="-122"/>
                </a:rPr>
                <a:t> ③</a:t>
              </a:r>
              <a:r>
                <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建筑业资质等级发生变更的调查单位</a:t>
              </a:r>
              <a:endParaRPr lang="zh-CN" altLang="en-US"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p:txBody>
        </p:sp>
        <p:sp>
          <p:nvSpPr>
            <p:cNvPr id="13" name="圆角矩形 12"/>
            <p:cNvSpPr/>
            <p:nvPr/>
          </p:nvSpPr>
          <p:spPr>
            <a:xfrm>
              <a:off x="1067433" y="5799214"/>
              <a:ext cx="1148279" cy="568624"/>
            </a:xfrm>
            <a:prstGeom prst="roundRect">
              <a:avLst/>
            </a:prstGeom>
            <a:solidFill>
              <a:srgbClr val="00B0F0"/>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rPr>
                <a:t>变更</a:t>
              </a:r>
              <a:endPar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14" name="组合 13"/>
          <p:cNvGrpSpPr/>
          <p:nvPr/>
        </p:nvGrpSpPr>
        <p:grpSpPr>
          <a:xfrm>
            <a:off x="815667" y="1079349"/>
            <a:ext cx="1578974" cy="425155"/>
            <a:chOff x="1067433" y="1079349"/>
            <a:chExt cx="1605521" cy="425155"/>
          </a:xfrm>
        </p:grpSpPr>
        <p:sp>
          <p:nvSpPr>
            <p:cNvPr id="15" name="圆角矩形 14"/>
            <p:cNvSpPr/>
            <p:nvPr/>
          </p:nvSpPr>
          <p:spPr>
            <a:xfrm>
              <a:off x="1067433" y="1079349"/>
              <a:ext cx="1420790" cy="425155"/>
            </a:xfrm>
            <a:prstGeom prst="roundRect">
              <a:avLst/>
            </a:prstGeom>
            <a:solidFill>
              <a:schemeClr val="accent4">
                <a:lumMod val="40000"/>
                <a:lumOff val="6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002060"/>
                  </a:solidFill>
                  <a:latin typeface="方正黑体简体" panose="02010601030101010101" pitchFamily="2" charset="-122"/>
                  <a:ea typeface="方正黑体简体" panose="02010601030101010101" pitchFamily="2" charset="-122"/>
                  <a:cs typeface="+mn-ea"/>
                  <a:sym typeface="+mn-lt"/>
                </a:rPr>
                <a:t>3—11</a:t>
              </a: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月</a:t>
              </a:r>
              <a:endParaRPr lang="zh-CN" altLang="en-US"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16" name="矩形 15"/>
            <p:cNvSpPr/>
            <p:nvPr/>
          </p:nvSpPr>
          <p:spPr>
            <a:xfrm>
              <a:off x="2488223" y="1093318"/>
              <a:ext cx="184731" cy="369332"/>
            </a:xfrm>
            <a:prstGeom prst="rect">
              <a:avLst/>
            </a:prstGeom>
          </p:spPr>
          <p:txBody>
            <a:bodyPr wrap="none">
              <a:spAutoFit/>
            </a:bodyPr>
            <a:lstStyle/>
            <a:p>
              <a:endParaRPr lang="zh-CN" altLang="en-US" dirty="0">
                <a:solidFill>
                  <a:srgbClr val="FF0000"/>
                </a:solidFill>
              </a:endParaRPr>
            </a:p>
          </p:txBody>
        </p:sp>
      </p:grpSp>
      <p:sp>
        <p:nvSpPr>
          <p:cNvPr id="17" name="文本框 16"/>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checkerboard(across)">
                                      <p:cBhvr>
                                        <p:cTn id="11" dur="500"/>
                                        <p:tgtEl>
                                          <p:spTgt spid="17"/>
                                        </p:tgtEl>
                                      </p:cBhvr>
                                    </p:animEffect>
                                  </p:childTnLst>
                                </p:cTn>
                              </p:par>
                              <p:par>
                                <p:cTn id="12" presetID="3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1000" fill="hold"/>
                                        <p:tgtEl>
                                          <p:spTgt spid="18"/>
                                        </p:tgtEl>
                                        <p:attrNameLst>
                                          <p:attrName>ppt_w</p:attrName>
                                        </p:attrNameLst>
                                      </p:cBhvr>
                                      <p:tavLst>
                                        <p:tav tm="0">
                                          <p:val>
                                            <p:fltVal val="0"/>
                                          </p:val>
                                        </p:tav>
                                        <p:tav tm="100000">
                                          <p:val>
                                            <p:strVal val="#ppt_w"/>
                                          </p:val>
                                        </p:tav>
                                      </p:tavLst>
                                    </p:anim>
                                    <p:anim calcmode="lin" valueType="num">
                                      <p:cBhvr>
                                        <p:cTn id="15" dur="1000" fill="hold"/>
                                        <p:tgtEl>
                                          <p:spTgt spid="18"/>
                                        </p:tgtEl>
                                        <p:attrNameLst>
                                          <p:attrName>ppt_h</p:attrName>
                                        </p:attrNameLst>
                                      </p:cBhvr>
                                      <p:tavLst>
                                        <p:tav tm="0">
                                          <p:val>
                                            <p:fltVal val="0"/>
                                          </p:val>
                                        </p:tav>
                                        <p:tav tm="100000">
                                          <p:val>
                                            <p:strVal val="#ppt_h"/>
                                          </p:val>
                                        </p:tav>
                                      </p:tavLst>
                                    </p:anim>
                                    <p:anim calcmode="lin" valueType="num">
                                      <p:cBhvr>
                                        <p:cTn id="16" dur="1000" fill="hold"/>
                                        <p:tgtEl>
                                          <p:spTgt spid="18"/>
                                        </p:tgtEl>
                                        <p:attrNameLst>
                                          <p:attrName>style.rotation</p:attrName>
                                        </p:attrNameLst>
                                      </p:cBhvr>
                                      <p:tavLst>
                                        <p:tav tm="0">
                                          <p:val>
                                            <p:fltVal val="90"/>
                                          </p:val>
                                        </p:tav>
                                        <p:tav tm="100000">
                                          <p:val>
                                            <p:fltVal val="0"/>
                                          </p:val>
                                        </p:tav>
                                      </p:tavLst>
                                    </p:anim>
                                    <p:animEffect transition="in" filter="fade">
                                      <p:cBhvr>
                                        <p:cTn id="17" dur="1000"/>
                                        <p:tgtEl>
                                          <p:spTgt spid="18"/>
                                        </p:tgtEl>
                                      </p:cBhvr>
                                    </p:animEffect>
                                  </p:childTnLst>
                                </p:cTn>
                              </p:par>
                            </p:childTnLst>
                          </p:cTn>
                        </p:par>
                        <p:par>
                          <p:cTn id="18" fill="hold">
                            <p:stCondLst>
                              <p:cond delay="1500"/>
                            </p:stCondLst>
                            <p:childTnLst>
                              <p:par>
                                <p:cTn id="19" presetID="22" presetClass="entr" presetSubtype="4" fill="hold" nodeType="afterEffect">
                                  <p:stCondLst>
                                    <p:cond delay="10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childTnLst>
                          </p:cTn>
                        </p:par>
                        <p:par>
                          <p:cTn id="22" fill="hold">
                            <p:stCondLst>
                              <p:cond delay="2100"/>
                            </p:stCondLst>
                            <p:childTnLst>
                              <p:par>
                                <p:cTn id="23" presetID="16" presetClass="entr" presetSubtype="21"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par>
                          <p:cTn id="26" fill="hold">
                            <p:stCondLst>
                              <p:cond delay="2600"/>
                            </p:stCondLst>
                            <p:childTnLst>
                              <p:par>
                                <p:cTn id="27" presetID="16" presetClass="entr" presetSubtype="21"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Vertical)">
                                      <p:cBhvr>
                                        <p:cTn id="29" dur="500"/>
                                        <p:tgtEl>
                                          <p:spTgt spid="8"/>
                                        </p:tgtEl>
                                      </p:cBhvr>
                                    </p:animEffect>
                                  </p:childTnLst>
                                </p:cTn>
                              </p:par>
                            </p:childTnLst>
                          </p:cTn>
                        </p:par>
                        <p:par>
                          <p:cTn id="30" fill="hold">
                            <p:stCondLst>
                              <p:cond delay="3100"/>
                            </p:stCondLst>
                            <p:childTnLst>
                              <p:par>
                                <p:cTn id="31" presetID="16" presetClass="entr" presetSubtype="21"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inVertical)">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nvGrpSpPr>
          <p:cNvPr id="5" name="组合 4"/>
          <p:cNvGrpSpPr/>
          <p:nvPr/>
        </p:nvGrpSpPr>
        <p:grpSpPr>
          <a:xfrm>
            <a:off x="1064014" y="1584335"/>
            <a:ext cx="10448029" cy="1927256"/>
            <a:chOff x="1093810" y="2058967"/>
            <a:chExt cx="10677301" cy="1927256"/>
          </a:xfrm>
        </p:grpSpPr>
        <p:sp>
          <p:nvSpPr>
            <p:cNvPr id="6" name="矩形 5"/>
            <p:cNvSpPr/>
            <p:nvPr/>
          </p:nvSpPr>
          <p:spPr>
            <a:xfrm>
              <a:off x="1844516" y="2278063"/>
              <a:ext cx="9926595" cy="1708160"/>
            </a:xfrm>
            <a:prstGeom prst="rect">
              <a:avLst/>
            </a:prstGeom>
            <a:solidFill>
              <a:schemeClr val="bg2"/>
            </a:solidFill>
            <a:effectLst>
              <a:glow rad="101600">
                <a:schemeClr val="accent3">
                  <a:satMod val="175000"/>
                  <a:alpha val="40000"/>
                </a:schemeClr>
              </a:glow>
            </a:effectLst>
          </p:spPr>
          <p:txBody>
            <a:bodyPr wrap="square">
              <a:spAutoFit/>
            </a:bodyPr>
            <a:lstStyle/>
            <a:p>
              <a:pPr marL="598170" indent="-198120" algn="just">
                <a:lnSpc>
                  <a:spcPts val="2100"/>
                </a:lnSpc>
                <a:spcAft>
                  <a:spcPts val="0"/>
                </a:spcAft>
              </a:pPr>
              <a:r>
                <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①新开业（投产）单位</a:t>
              </a:r>
              <a:endPar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100"/>
                </a:lnSpc>
                <a:spcAft>
                  <a:spcPts val="0"/>
                </a:spcAft>
              </a:pPr>
              <a:r>
                <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②因改制、重新注册、合并或拆分产生的新调查单位</a:t>
              </a:r>
              <a:endPar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100"/>
                </a:lnSpc>
                <a:spcAft>
                  <a:spcPts val="0"/>
                </a:spcAft>
              </a:pPr>
              <a:r>
                <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③辖区变更（跨省）需纳入单位</a:t>
              </a:r>
              <a:endPar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100"/>
                </a:lnSpc>
                <a:spcAft>
                  <a:spcPts val="0"/>
                </a:spcAft>
              </a:pPr>
              <a:r>
                <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④专业变更需纳入单位</a:t>
              </a:r>
              <a:endParaRPr lang="en-US" altLang="zh-CN"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100"/>
                </a:lnSpc>
                <a:spcAft>
                  <a:spcPts val="0"/>
                </a:spcAft>
              </a:pPr>
              <a:r>
                <a:rPr lang="zh-CN" altLang="zh-CN" sz="1600" dirty="0">
                  <a:latin typeface="仿宋" panose="02010609060101010101" pitchFamily="49" charset="-122"/>
                  <a:ea typeface="仿宋" panose="02010609060101010101" pitchFamily="49" charset="-122"/>
                </a:rPr>
                <a:t>⑤</a:t>
              </a:r>
              <a:r>
                <a:rPr lang="zh-CN" altLang="zh-CN" sz="1600" kern="0" dirty="0">
                  <a:latin typeface="仿宋" panose="02010609060101010101" pitchFamily="49" charset="-122"/>
                  <a:ea typeface="仿宋" panose="02010609060101010101" pitchFamily="49" charset="-122"/>
                </a:rPr>
                <a:t>停业（歇业）恢复运营单位</a:t>
              </a:r>
              <a:endParaRPr lang="zh-CN" altLang="zh-CN" sz="1600" kern="100" spc="-20" dirty="0">
                <a:solidFill>
                  <a:srgbClr val="C00000"/>
                </a:solidFill>
                <a:latin typeface="楷体" panose="02010609060101010101" pitchFamily="49" charset="-122"/>
                <a:ea typeface="楷体" panose="02010609060101010101" pitchFamily="49" charset="-122"/>
              </a:endParaRPr>
            </a:p>
            <a:p>
              <a:pPr marL="598170" indent="-198120" algn="just">
                <a:lnSpc>
                  <a:spcPts val="2100"/>
                </a:lnSpc>
                <a:spcAft>
                  <a:spcPts val="0"/>
                </a:spcAft>
              </a:pPr>
              <a:endPar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p:txBody>
        </p:sp>
        <p:sp>
          <p:nvSpPr>
            <p:cNvPr id="7" name="圆角矩形 6"/>
            <p:cNvSpPr/>
            <p:nvPr/>
          </p:nvSpPr>
          <p:spPr>
            <a:xfrm>
              <a:off x="1093810" y="2058967"/>
              <a:ext cx="1191387" cy="609961"/>
            </a:xfrm>
            <a:prstGeom prst="roundRect">
              <a:avLst/>
            </a:prstGeom>
            <a:solidFill>
              <a:schemeClr val="accent1">
                <a:lumMod val="5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rPr>
                <a:t>纳入</a:t>
              </a:r>
              <a:endPar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8" name="组合 7"/>
          <p:cNvGrpSpPr/>
          <p:nvPr/>
        </p:nvGrpSpPr>
        <p:grpSpPr>
          <a:xfrm>
            <a:off x="1064014" y="2924946"/>
            <a:ext cx="10465377" cy="2875452"/>
            <a:chOff x="1156663" y="4045153"/>
            <a:chExt cx="10614448" cy="2875452"/>
          </a:xfrm>
        </p:grpSpPr>
        <p:sp>
          <p:nvSpPr>
            <p:cNvPr id="9" name="矩形 8"/>
            <p:cNvSpPr/>
            <p:nvPr/>
          </p:nvSpPr>
          <p:spPr>
            <a:xfrm>
              <a:off x="1844516" y="4289115"/>
              <a:ext cx="9926595" cy="2631490"/>
            </a:xfrm>
            <a:prstGeom prst="rect">
              <a:avLst/>
            </a:prstGeom>
            <a:solidFill>
              <a:schemeClr val="bg2"/>
            </a:solidFill>
            <a:effectLst>
              <a:glow rad="101600">
                <a:schemeClr val="accent3">
                  <a:satMod val="175000"/>
                  <a:alpha val="40000"/>
                </a:schemeClr>
              </a:glow>
            </a:effectLst>
          </p:spPr>
          <p:txBody>
            <a:bodyPr wrap="square">
              <a:spAutoFit/>
            </a:bodyPr>
            <a:lstStyle/>
            <a:p>
              <a:pPr>
                <a:lnSpc>
                  <a:spcPts val="2160"/>
                </a:lnSpc>
              </a:pPr>
              <a:r>
                <a:rPr lang="en-US" altLang="zh-CN" sz="1600" dirty="0">
                  <a:latin typeface="仿宋" panose="02010609060101010101" pitchFamily="49" charset="-122"/>
                  <a:ea typeface="仿宋" panose="02010609060101010101" pitchFamily="49" charset="-122"/>
                </a:rPr>
                <a:t>    </a:t>
              </a:r>
              <a:r>
                <a:rPr lang="zh-CN" altLang="en-US" sz="1600" dirty="0">
                  <a:latin typeface="仿宋" panose="02010609060101010101" pitchFamily="49" charset="-122"/>
                  <a:ea typeface="仿宋" panose="02010609060101010101" pitchFamily="49" charset="-122"/>
                </a:rPr>
                <a:t>①因改制、重新注册、合并或拆分退出的原调查单位</a:t>
              </a:r>
              <a:endParaRPr lang="zh-CN" altLang="en-US" sz="1600" dirty="0">
                <a:latin typeface="仿宋" panose="02010609060101010101" pitchFamily="49" charset="-122"/>
                <a:ea typeface="仿宋" panose="02010609060101010101" pitchFamily="49" charset="-122"/>
              </a:endParaRPr>
            </a:p>
            <a:p>
              <a:pPr>
                <a:lnSpc>
                  <a:spcPts val="2160"/>
                </a:lnSpc>
              </a:pPr>
              <a:r>
                <a:rPr lang="zh-CN" altLang="en-US" sz="1600" dirty="0">
                  <a:latin typeface="仿宋" panose="02010609060101010101" pitchFamily="49" charset="-122"/>
                  <a:ea typeface="仿宋" panose="02010609060101010101" pitchFamily="49" charset="-122"/>
                </a:rPr>
                <a:t>    ②当年没有经营活动的房地产开发经营业单位</a:t>
              </a:r>
              <a:endParaRPr lang="zh-CN" altLang="en-US" sz="1600" dirty="0">
                <a:latin typeface="仿宋" panose="02010609060101010101" pitchFamily="49" charset="-122"/>
                <a:ea typeface="仿宋" panose="02010609060101010101" pitchFamily="49" charset="-122"/>
              </a:endParaRPr>
            </a:p>
            <a:p>
              <a:pPr>
                <a:lnSpc>
                  <a:spcPts val="2160"/>
                </a:lnSpc>
              </a:pPr>
              <a:r>
                <a:rPr lang="zh-CN" altLang="en-US" sz="1600" dirty="0">
                  <a:latin typeface="仿宋" panose="02010609060101010101" pitchFamily="49" charset="-122"/>
                  <a:ea typeface="仿宋" panose="02010609060101010101" pitchFamily="49" charset="-122"/>
                </a:rPr>
                <a:t>    ③注（吊）销需退出单位</a:t>
              </a:r>
              <a:endParaRPr lang="zh-CN" altLang="en-US" sz="1600" dirty="0">
                <a:latin typeface="仿宋" panose="02010609060101010101" pitchFamily="49" charset="-122"/>
                <a:ea typeface="仿宋" panose="02010609060101010101" pitchFamily="49" charset="-122"/>
              </a:endParaRPr>
            </a:p>
            <a:p>
              <a:pPr>
                <a:lnSpc>
                  <a:spcPts val="2160"/>
                </a:lnSpc>
              </a:pPr>
              <a:r>
                <a:rPr lang="zh-CN" altLang="en-US" sz="1600" dirty="0">
                  <a:latin typeface="仿宋" panose="02010609060101010101" pitchFamily="49" charset="-122"/>
                  <a:ea typeface="仿宋" panose="02010609060101010101" pitchFamily="49" charset="-122"/>
                </a:rPr>
                <a:t>    ④专业变更需退出单位</a:t>
              </a:r>
              <a:endParaRPr lang="zh-CN" altLang="en-US" sz="1600" dirty="0">
                <a:latin typeface="仿宋" panose="02010609060101010101" pitchFamily="49" charset="-122"/>
                <a:ea typeface="仿宋" panose="02010609060101010101" pitchFamily="49" charset="-122"/>
              </a:endParaRPr>
            </a:p>
            <a:p>
              <a:pPr>
                <a:lnSpc>
                  <a:spcPts val="2160"/>
                </a:lnSpc>
              </a:pPr>
              <a:r>
                <a:rPr lang="zh-CN" altLang="en-US" sz="1600" dirty="0">
                  <a:latin typeface="仿宋" panose="02010609060101010101" pitchFamily="49" charset="-122"/>
                  <a:ea typeface="仿宋" panose="02010609060101010101" pitchFamily="49" charset="-122"/>
                </a:rPr>
                <a:t>    ⑤辖区变更（跨省）需退出单位</a:t>
              </a:r>
              <a:endParaRPr lang="zh-CN" altLang="en-US" sz="1600" dirty="0">
                <a:latin typeface="仿宋" panose="02010609060101010101" pitchFamily="49" charset="-122"/>
                <a:ea typeface="仿宋" panose="02010609060101010101" pitchFamily="49" charset="-122"/>
              </a:endParaRPr>
            </a:p>
            <a:p>
              <a:pPr>
                <a:lnSpc>
                  <a:spcPts val="2160"/>
                </a:lnSpc>
              </a:pPr>
              <a:r>
                <a:rPr lang="zh-CN" altLang="en-US" sz="1600" dirty="0">
                  <a:latin typeface="仿宋" panose="02010609060101010101" pitchFamily="49" charset="-122"/>
                  <a:ea typeface="仿宋" panose="02010609060101010101" pitchFamily="49" charset="-122"/>
                </a:rPr>
                <a:t>    ⑥单位界定错误需退出单位</a:t>
              </a:r>
              <a:endParaRPr lang="en-US" altLang="zh-CN" sz="1600" dirty="0">
                <a:latin typeface="仿宋" panose="02010609060101010101" pitchFamily="49" charset="-122"/>
                <a:ea typeface="仿宋" panose="02010609060101010101" pitchFamily="49" charset="-122"/>
              </a:endParaRPr>
            </a:p>
            <a:p>
              <a:pPr>
                <a:lnSpc>
                  <a:spcPts val="2160"/>
                </a:lnSpc>
              </a:pPr>
              <a:r>
                <a:rPr lang="zh-CN" altLang="en-US" sz="1600" dirty="0">
                  <a:latin typeface="仿宋" panose="02010609060101010101" pitchFamily="49" charset="-122"/>
                  <a:ea typeface="仿宋" panose="02010609060101010101" pitchFamily="49" charset="-122"/>
                </a:rPr>
                <a:t>    ⑦</a:t>
              </a:r>
              <a:r>
                <a:rPr lang="zh-CN" altLang="zh-CN" sz="1600" dirty="0">
                  <a:latin typeface="仿宋" panose="02010609060101010101" pitchFamily="49" charset="-122"/>
                  <a:ea typeface="仿宋" panose="02010609060101010101" pitchFamily="49" charset="-122"/>
                </a:rPr>
                <a:t>停业（歇业）需退出单位</a:t>
              </a:r>
              <a:endParaRPr lang="en-US" altLang="zh-CN" sz="1600" dirty="0">
                <a:latin typeface="仿宋" panose="02010609060101010101" pitchFamily="49" charset="-122"/>
                <a:ea typeface="仿宋" panose="02010609060101010101" pitchFamily="49" charset="-122"/>
              </a:endParaRPr>
            </a:p>
            <a:p>
              <a:pPr>
                <a:lnSpc>
                  <a:spcPts val="2160"/>
                </a:lnSpc>
              </a:pPr>
              <a:r>
                <a:rPr lang="en-US" altLang="zh-CN" sz="1600" dirty="0">
                  <a:latin typeface="仿宋" panose="02010609060101010101" pitchFamily="49" charset="-122"/>
                  <a:ea typeface="仿宋" panose="02010609060101010101" pitchFamily="49" charset="-122"/>
                </a:rPr>
                <a:t>    </a:t>
              </a:r>
              <a:r>
                <a:rPr lang="zh-CN" altLang="en-US" sz="1600" dirty="0">
                  <a:latin typeface="仿宋" panose="02010609060101010101" pitchFamily="49" charset="-122"/>
                  <a:ea typeface="仿宋" panose="02010609060101010101" pitchFamily="49" charset="-122"/>
                </a:rPr>
                <a:t>⑧所属项目全部完工的其他有</a:t>
              </a:r>
              <a:r>
                <a:rPr lang="en-US" altLang="zh-CN" sz="1600" dirty="0">
                  <a:latin typeface="仿宋" panose="02010609060101010101" pitchFamily="49" charset="-122"/>
                  <a:ea typeface="仿宋" panose="02010609060101010101" pitchFamily="49" charset="-122"/>
                </a:rPr>
                <a:t>5000</a:t>
              </a:r>
              <a:r>
                <a:rPr lang="zh-CN" altLang="en-US" sz="1600" dirty="0">
                  <a:latin typeface="仿宋" panose="02010609060101010101" pitchFamily="49" charset="-122"/>
                  <a:ea typeface="仿宋" panose="02010609060101010101" pitchFamily="49" charset="-122"/>
                </a:rPr>
                <a:t>万元以上在建项目法人单位</a:t>
              </a:r>
              <a:endParaRPr lang="zh-CN" altLang="en-US" sz="1600" dirty="0">
                <a:latin typeface="仿宋" panose="02010609060101010101" pitchFamily="49" charset="-122"/>
                <a:ea typeface="仿宋" panose="02010609060101010101" pitchFamily="49" charset="-122"/>
              </a:endParaRPr>
            </a:p>
            <a:p>
              <a:pPr>
                <a:lnSpc>
                  <a:spcPts val="2160"/>
                </a:lnSpc>
              </a:pPr>
              <a:r>
                <a:rPr lang="zh-CN" altLang="en-US" sz="1600" dirty="0">
                  <a:latin typeface="仿宋" panose="02010609060101010101" pitchFamily="49" charset="-122"/>
                  <a:ea typeface="仿宋" panose="02010609060101010101" pitchFamily="49" charset="-122"/>
                </a:rPr>
                <a:t>    </a:t>
              </a:r>
              <a:r>
                <a:rPr lang="zh-CN" altLang="zh-CN" sz="1600" dirty="0"/>
                <a:t>⑨</a:t>
              </a:r>
              <a:r>
                <a:rPr lang="zh-CN" altLang="en-US" sz="1600" dirty="0">
                  <a:latin typeface="仿宋" panose="02010609060101010101" pitchFamily="49" charset="-122"/>
                  <a:ea typeface="仿宋" panose="02010609060101010101" pitchFamily="49" charset="-122"/>
                </a:rPr>
                <a:t>其他原因需退出单位</a:t>
              </a:r>
              <a:endParaRPr lang="zh-CN" altLang="en-US" sz="1600" dirty="0">
                <a:latin typeface="仿宋" panose="02010609060101010101" pitchFamily="49" charset="-122"/>
                <a:ea typeface="仿宋" panose="02010609060101010101" pitchFamily="49" charset="-122"/>
              </a:endParaRPr>
            </a:p>
          </p:txBody>
        </p:sp>
        <p:sp>
          <p:nvSpPr>
            <p:cNvPr id="10" name="圆角矩形 9"/>
            <p:cNvSpPr/>
            <p:nvPr/>
          </p:nvSpPr>
          <p:spPr>
            <a:xfrm>
              <a:off x="1156663" y="4045153"/>
              <a:ext cx="1128534" cy="611288"/>
            </a:xfrm>
            <a:prstGeom prst="roundRect">
              <a:avLst/>
            </a:prstGeom>
            <a:solidFill>
              <a:schemeClr val="accent1">
                <a:lumMod val="75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rPr>
                <a:t>退出</a:t>
              </a:r>
              <a:endPar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11" name="组合 10"/>
          <p:cNvGrpSpPr/>
          <p:nvPr/>
        </p:nvGrpSpPr>
        <p:grpSpPr>
          <a:xfrm>
            <a:off x="1012129" y="5614116"/>
            <a:ext cx="10448029" cy="1064006"/>
            <a:chOff x="1067433" y="5481166"/>
            <a:chExt cx="10677301" cy="1064006"/>
          </a:xfrm>
        </p:grpSpPr>
        <p:sp>
          <p:nvSpPr>
            <p:cNvPr id="12" name="矩形 11"/>
            <p:cNvSpPr/>
            <p:nvPr/>
          </p:nvSpPr>
          <p:spPr>
            <a:xfrm>
              <a:off x="1818139" y="5606453"/>
              <a:ext cx="9926595" cy="938719"/>
            </a:xfrm>
            <a:prstGeom prst="rect">
              <a:avLst/>
            </a:prstGeom>
            <a:solidFill>
              <a:schemeClr val="bg2"/>
            </a:solidFill>
            <a:effectLst>
              <a:glow rad="101600">
                <a:schemeClr val="accent3">
                  <a:satMod val="175000"/>
                  <a:alpha val="40000"/>
                </a:schemeClr>
              </a:glow>
            </a:effectLst>
          </p:spPr>
          <p:txBody>
            <a:bodyPr wrap="square">
              <a:spAutoFit/>
            </a:bodyPr>
            <a:lstStyle/>
            <a:p>
              <a:pPr marL="598170" indent="-198120" algn="just">
                <a:lnSpc>
                  <a:spcPts val="2200"/>
                </a:lnSpc>
                <a:spcAft>
                  <a:spcPts val="0"/>
                </a:spcAft>
              </a:pPr>
              <a:r>
                <a:rPr lang="zh-CN" altLang="en-US" sz="1600" dirty="0">
                  <a:latin typeface="仿宋" panose="02010609060101010101" pitchFamily="49" charset="-122"/>
                  <a:ea typeface="仿宋" panose="02010609060101010101" pitchFamily="49" charset="-122"/>
                </a:rPr>
                <a:t>①</a:t>
              </a:r>
              <a:r>
                <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组织机构代码变更的调查单位</a:t>
              </a:r>
              <a:endPar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200"/>
                </a:lnSpc>
                <a:spcAft>
                  <a:spcPts val="0"/>
                </a:spcAft>
              </a:pPr>
              <a:r>
                <a:rPr lang="zh-CN" altLang="en-US" sz="1600" dirty="0">
                  <a:latin typeface="仿宋" panose="02010609060101010101" pitchFamily="49" charset="-122"/>
                  <a:ea typeface="仿宋" panose="02010609060101010101" pitchFamily="49" charset="-122"/>
                </a:rPr>
                <a:t>②</a:t>
              </a:r>
              <a:r>
                <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单位详细名称变更的调查单位</a:t>
              </a:r>
              <a:endPar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a:p>
              <a:pPr marL="598170" indent="-198120" algn="just">
                <a:lnSpc>
                  <a:spcPts val="2200"/>
                </a:lnSpc>
                <a:spcAft>
                  <a:spcPts val="0"/>
                </a:spcAft>
              </a:pPr>
              <a:r>
                <a:rPr lang="zh-CN" altLang="en-US" sz="1600" dirty="0">
                  <a:latin typeface="仿宋" panose="02010609060101010101" pitchFamily="49" charset="-122"/>
                  <a:ea typeface="仿宋" panose="02010609060101010101" pitchFamily="49" charset="-122"/>
                </a:rPr>
                <a:t>③</a:t>
              </a:r>
              <a:r>
                <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rPr>
                <a:t>建筑业资质等级发生变更的调查单位</a:t>
              </a:r>
              <a:endParaRPr lang="zh-CN" altLang="en-US" sz="1600" kern="0" spc="-20" dirty="0">
                <a:solidFill>
                  <a:srgbClr val="000000"/>
                </a:solidFill>
                <a:effectLst/>
                <a:latin typeface="仿宋" panose="02010609060101010101" pitchFamily="49" charset="-122"/>
                <a:ea typeface="仿宋" panose="02010609060101010101" pitchFamily="49" charset="-122"/>
                <a:cs typeface="宋体" panose="02010600030101010101" pitchFamily="2" charset="-122"/>
              </a:endParaRPr>
            </a:p>
          </p:txBody>
        </p:sp>
        <p:sp>
          <p:nvSpPr>
            <p:cNvPr id="13" name="圆角矩形 12"/>
            <p:cNvSpPr/>
            <p:nvPr/>
          </p:nvSpPr>
          <p:spPr>
            <a:xfrm>
              <a:off x="1067433" y="5481166"/>
              <a:ext cx="1148279" cy="568624"/>
            </a:xfrm>
            <a:prstGeom prst="roundRect">
              <a:avLst/>
            </a:prstGeom>
            <a:solidFill>
              <a:srgbClr val="00B0F0"/>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rPr>
                <a:t>变更</a:t>
              </a:r>
              <a:endParaRPr lang="zh-CN" altLang="en-US" sz="1400" b="1"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grpSp>
        <p:nvGrpSpPr>
          <p:cNvPr id="14" name="组合 13"/>
          <p:cNvGrpSpPr/>
          <p:nvPr/>
        </p:nvGrpSpPr>
        <p:grpSpPr>
          <a:xfrm>
            <a:off x="1067433" y="1079349"/>
            <a:ext cx="10107591" cy="425155"/>
            <a:chOff x="1067433" y="1079349"/>
            <a:chExt cx="10107591" cy="425155"/>
          </a:xfrm>
        </p:grpSpPr>
        <p:sp>
          <p:nvSpPr>
            <p:cNvPr id="15" name="圆角矩形 14"/>
            <p:cNvSpPr/>
            <p:nvPr/>
          </p:nvSpPr>
          <p:spPr>
            <a:xfrm>
              <a:off x="1067433" y="1079349"/>
              <a:ext cx="1420790" cy="425155"/>
            </a:xfrm>
            <a:prstGeom prst="roundRect">
              <a:avLst/>
            </a:prstGeom>
            <a:solidFill>
              <a:schemeClr val="accent4">
                <a:lumMod val="40000"/>
                <a:lumOff val="60000"/>
              </a:schemeClr>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002060"/>
                  </a:solidFill>
                  <a:latin typeface="方正黑体简体" panose="02010601030101010101" pitchFamily="2" charset="-122"/>
                  <a:ea typeface="方正黑体简体" panose="02010601030101010101" pitchFamily="2" charset="-122"/>
                  <a:cs typeface="+mn-ea"/>
                  <a:sym typeface="+mn-lt"/>
                </a:rPr>
                <a:t>12</a:t>
              </a:r>
              <a:r>
                <a:rPr lang="zh-CN" altLang="en-US" dirty="0">
                  <a:solidFill>
                    <a:srgbClr val="002060"/>
                  </a:solidFill>
                  <a:latin typeface="方正黑体简体" panose="02010601030101010101" pitchFamily="2" charset="-122"/>
                  <a:ea typeface="方正黑体简体" panose="02010601030101010101" pitchFamily="2" charset="-122"/>
                  <a:cs typeface="+mn-ea"/>
                  <a:sym typeface="+mn-lt"/>
                </a:rPr>
                <a:t>月</a:t>
              </a:r>
              <a:endParaRPr lang="zh-CN" altLang="en-US"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16" name="矩形 15"/>
            <p:cNvSpPr/>
            <p:nvPr/>
          </p:nvSpPr>
          <p:spPr>
            <a:xfrm>
              <a:off x="2573216" y="1096456"/>
              <a:ext cx="8601808" cy="369332"/>
            </a:xfrm>
            <a:prstGeom prst="rect">
              <a:avLst/>
            </a:prstGeom>
          </p:spPr>
          <p:txBody>
            <a:bodyPr wrap="square">
              <a:spAutoFit/>
            </a:bodyPr>
            <a:lstStyle/>
            <a:p>
              <a:r>
                <a:rPr lang="zh-CN" altLang="zh-CN" b="1" kern="0" dirty="0">
                  <a:solidFill>
                    <a:srgbClr val="FF0000"/>
                  </a:solidFill>
                  <a:effectLst/>
                  <a:ea typeface="仿宋_GB2312" panose="02010609030101010101" pitchFamily="49" charset="-122"/>
                  <a:cs typeface="宋体" panose="02010600030101010101" pitchFamily="2" charset="-122"/>
                </a:rPr>
                <a:t>（限建筑业、房地产开发经营业、其他有</a:t>
              </a:r>
              <a:r>
                <a:rPr lang="en-US" altLang="zh-CN" b="1" kern="0" dirty="0">
                  <a:solidFill>
                    <a:srgbClr val="FF0000"/>
                  </a:solidFill>
                  <a:effectLst/>
                  <a:ea typeface="仿宋_GB2312" panose="02010609030101010101" pitchFamily="49" charset="-122"/>
                  <a:cs typeface="宋体" panose="02010600030101010101" pitchFamily="2" charset="-122"/>
                </a:rPr>
                <a:t>5000</a:t>
              </a:r>
              <a:r>
                <a:rPr lang="zh-CN" altLang="zh-CN" b="1" kern="0" dirty="0">
                  <a:solidFill>
                    <a:srgbClr val="FF0000"/>
                  </a:solidFill>
                  <a:effectLst/>
                  <a:ea typeface="仿宋_GB2312" panose="02010609030101010101" pitchFamily="49" charset="-122"/>
                  <a:cs typeface="宋体" panose="02010600030101010101" pitchFamily="2" charset="-122"/>
                </a:rPr>
                <a:t>万元以上在建项目法人单位</a:t>
              </a:r>
              <a:r>
                <a:rPr lang="zh-CN" altLang="en-US" b="1" kern="0" dirty="0">
                  <a:solidFill>
                    <a:srgbClr val="FF0000"/>
                  </a:solidFill>
                  <a:effectLst/>
                  <a:ea typeface="仿宋_GB2312" panose="02010609030101010101" pitchFamily="49" charset="-122"/>
                  <a:cs typeface="宋体" panose="02010600030101010101" pitchFamily="2" charset="-122"/>
                </a:rPr>
                <a:t>申报</a:t>
              </a:r>
              <a:r>
                <a:rPr lang="zh-CN" altLang="zh-CN" b="1" kern="0" dirty="0">
                  <a:solidFill>
                    <a:srgbClr val="FF0000"/>
                  </a:solidFill>
                  <a:effectLst/>
                  <a:ea typeface="仿宋_GB2312" panose="02010609030101010101" pitchFamily="49" charset="-122"/>
                  <a:cs typeface="宋体" panose="02010600030101010101" pitchFamily="2" charset="-122"/>
                </a:rPr>
                <a:t>）</a:t>
              </a:r>
              <a:endParaRPr lang="zh-CN" altLang="en-US" dirty="0">
                <a:solidFill>
                  <a:srgbClr val="FF0000"/>
                </a:solidFill>
              </a:endParaRPr>
            </a:p>
          </p:txBody>
        </p:sp>
      </p:grpSp>
      <p:sp>
        <p:nvSpPr>
          <p:cNvPr id="17" name="文本框 16"/>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checkerboard(across)">
                                      <p:cBhvr>
                                        <p:cTn id="11" dur="500"/>
                                        <p:tgtEl>
                                          <p:spTgt spid="17"/>
                                        </p:tgtEl>
                                      </p:cBhvr>
                                    </p:animEffect>
                                  </p:childTnLst>
                                </p:cTn>
                              </p:par>
                              <p:par>
                                <p:cTn id="12" presetID="31" presetClass="entr" presetSubtype="0" fill="hold" nodeType="with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1000" fill="hold"/>
                                        <p:tgtEl>
                                          <p:spTgt spid="18"/>
                                        </p:tgtEl>
                                        <p:attrNameLst>
                                          <p:attrName>ppt_w</p:attrName>
                                        </p:attrNameLst>
                                      </p:cBhvr>
                                      <p:tavLst>
                                        <p:tav tm="0">
                                          <p:val>
                                            <p:fltVal val="0"/>
                                          </p:val>
                                        </p:tav>
                                        <p:tav tm="100000">
                                          <p:val>
                                            <p:strVal val="#ppt_w"/>
                                          </p:val>
                                        </p:tav>
                                      </p:tavLst>
                                    </p:anim>
                                    <p:anim calcmode="lin" valueType="num">
                                      <p:cBhvr>
                                        <p:cTn id="15" dur="1000" fill="hold"/>
                                        <p:tgtEl>
                                          <p:spTgt spid="18"/>
                                        </p:tgtEl>
                                        <p:attrNameLst>
                                          <p:attrName>ppt_h</p:attrName>
                                        </p:attrNameLst>
                                      </p:cBhvr>
                                      <p:tavLst>
                                        <p:tav tm="0">
                                          <p:val>
                                            <p:fltVal val="0"/>
                                          </p:val>
                                        </p:tav>
                                        <p:tav tm="100000">
                                          <p:val>
                                            <p:strVal val="#ppt_h"/>
                                          </p:val>
                                        </p:tav>
                                      </p:tavLst>
                                    </p:anim>
                                    <p:anim calcmode="lin" valueType="num">
                                      <p:cBhvr>
                                        <p:cTn id="16" dur="1000" fill="hold"/>
                                        <p:tgtEl>
                                          <p:spTgt spid="18"/>
                                        </p:tgtEl>
                                        <p:attrNameLst>
                                          <p:attrName>style.rotation</p:attrName>
                                        </p:attrNameLst>
                                      </p:cBhvr>
                                      <p:tavLst>
                                        <p:tav tm="0">
                                          <p:val>
                                            <p:fltVal val="90"/>
                                          </p:val>
                                        </p:tav>
                                        <p:tav tm="100000">
                                          <p:val>
                                            <p:fltVal val="0"/>
                                          </p:val>
                                        </p:tav>
                                      </p:tavLst>
                                    </p:anim>
                                    <p:animEffect transition="in" filter="fade">
                                      <p:cBhvr>
                                        <p:cTn id="17" dur="1000"/>
                                        <p:tgtEl>
                                          <p:spTgt spid="18"/>
                                        </p:tgtEl>
                                      </p:cBhvr>
                                    </p:animEffect>
                                  </p:childTnLst>
                                </p:cTn>
                              </p:par>
                            </p:childTnLst>
                          </p:cTn>
                        </p:par>
                        <p:par>
                          <p:cTn id="18" fill="hold">
                            <p:stCondLst>
                              <p:cond delay="1500"/>
                            </p:stCondLst>
                            <p:childTnLst>
                              <p:par>
                                <p:cTn id="19" presetID="22" presetClass="entr" presetSubtype="4" fill="hold" nodeType="afterEffect">
                                  <p:stCondLst>
                                    <p:cond delay="10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childTnLst>
                          </p:cTn>
                        </p:par>
                        <p:par>
                          <p:cTn id="22" fill="hold">
                            <p:stCondLst>
                              <p:cond delay="2100"/>
                            </p:stCondLst>
                            <p:childTnLst>
                              <p:par>
                                <p:cTn id="23" presetID="16" presetClass="entr" presetSubtype="21"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par>
                          <p:cTn id="26" fill="hold">
                            <p:stCondLst>
                              <p:cond delay="2600"/>
                            </p:stCondLst>
                            <p:childTnLst>
                              <p:par>
                                <p:cTn id="27" presetID="16" presetClass="entr" presetSubtype="21"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Vertical)">
                                      <p:cBhvr>
                                        <p:cTn id="29" dur="500"/>
                                        <p:tgtEl>
                                          <p:spTgt spid="8"/>
                                        </p:tgtEl>
                                      </p:cBhvr>
                                    </p:animEffect>
                                  </p:childTnLst>
                                </p:cTn>
                              </p:par>
                            </p:childTnLst>
                          </p:cTn>
                        </p:par>
                        <p:par>
                          <p:cTn id="30" fill="hold">
                            <p:stCondLst>
                              <p:cond delay="3100"/>
                            </p:stCondLst>
                            <p:childTnLst>
                              <p:par>
                                <p:cTn id="31" presetID="16" presetClass="entr" presetSubtype="21"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inVertical)">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aphicFrame>
        <p:nvGraphicFramePr>
          <p:cNvPr id="5" name="表格 4"/>
          <p:cNvGraphicFramePr>
            <a:graphicFrameLocks noGrp="1"/>
          </p:cNvGraphicFramePr>
          <p:nvPr/>
        </p:nvGraphicFramePr>
        <p:xfrm>
          <a:off x="1253573" y="1046549"/>
          <a:ext cx="8788271" cy="5540140"/>
        </p:xfrm>
        <a:graphic>
          <a:graphicData uri="http://schemas.openxmlformats.org/drawingml/2006/table">
            <a:tbl>
              <a:tblPr>
                <a:tableStyleId>{5C22544A-7EE6-4342-B048-85BDC9FD1C3A}</a:tableStyleId>
              </a:tblPr>
              <a:tblGrid>
                <a:gridCol w="742669"/>
                <a:gridCol w="4733991"/>
                <a:gridCol w="1079157"/>
                <a:gridCol w="1046206"/>
                <a:gridCol w="1186248"/>
              </a:tblGrid>
              <a:tr h="277007">
                <a:tc gridSpan="2">
                  <a:txBody>
                    <a:bodyPr/>
                    <a:lstStyle/>
                    <a:p>
                      <a:pPr algn="ctr" fontAlgn="ctr"/>
                      <a:r>
                        <a:rPr lang="zh-CN" altLang="en-US" sz="1400" u="none" strike="noStrike" dirty="0">
                          <a:solidFill>
                            <a:schemeClr val="bg1"/>
                          </a:solidFill>
                          <a:effectLst/>
                          <a:latin typeface="黑体" panose="02010609060101010101" charset="-122"/>
                          <a:ea typeface="黑体" panose="02010609060101010101" charset="-122"/>
                        </a:rPr>
                        <a:t>审核类型</a:t>
                      </a:r>
                      <a:endParaRPr lang="zh-CN" altLang="en-US" sz="1400" b="1" i="0" u="none" strike="noStrike" dirty="0">
                        <a:solidFill>
                          <a:schemeClr val="bg1"/>
                        </a:solidFill>
                        <a:effectLst/>
                        <a:latin typeface="黑体" panose="02010609060101010101" charset="-122"/>
                        <a:ea typeface="黑体" panose="02010609060101010101" charset="-122"/>
                      </a:endParaRPr>
                    </a:p>
                  </a:txBody>
                  <a:tcPr marL="9525" marR="9525" marT="9525" marB="0" anchor="ctr">
                    <a:solidFill>
                      <a:schemeClr val="accent4">
                        <a:lumMod val="75000"/>
                      </a:schemeClr>
                    </a:solidFill>
                  </a:tcPr>
                </a:tc>
                <a:tc hMerge="1">
                  <a:tcPr/>
                </a:tc>
                <a:tc>
                  <a:txBody>
                    <a:bodyPr/>
                    <a:lstStyle/>
                    <a:p>
                      <a:pPr algn="ctr" fontAlgn="ctr"/>
                      <a:r>
                        <a:rPr lang="en-US" altLang="zh-CN" sz="1400" b="1" u="none" strike="noStrike" dirty="0">
                          <a:effectLst/>
                        </a:rPr>
                        <a:t>2</a:t>
                      </a:r>
                      <a:r>
                        <a:rPr lang="zh-CN" altLang="en-US" sz="1400" b="1" u="none" strike="noStrike" dirty="0">
                          <a:effectLst/>
                        </a:rPr>
                        <a:t>月</a:t>
                      </a:r>
                      <a:endParaRPr lang="zh-CN" altLang="en-US" sz="1400" b="1"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solidFill>
                      <a:srgbClr val="FFC000"/>
                    </a:solidFill>
                  </a:tcPr>
                </a:tc>
                <a:tc>
                  <a:txBody>
                    <a:bodyPr/>
                    <a:lstStyle/>
                    <a:p>
                      <a:pPr algn="ctr" fontAlgn="ctr"/>
                      <a:r>
                        <a:rPr lang="en-US" altLang="zh-CN" sz="1400" b="1" u="none" strike="noStrike" dirty="0">
                          <a:effectLst/>
                        </a:rPr>
                        <a:t>3-11</a:t>
                      </a:r>
                      <a:r>
                        <a:rPr lang="zh-CN" altLang="en-US" sz="1400" b="1" u="none" strike="noStrike" dirty="0">
                          <a:effectLst/>
                        </a:rPr>
                        <a:t>月</a:t>
                      </a:r>
                      <a:endParaRPr lang="zh-CN" altLang="en-US" sz="1400" b="1"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solidFill>
                      <a:schemeClr val="accent4">
                        <a:lumMod val="60000"/>
                        <a:lumOff val="40000"/>
                      </a:schemeClr>
                    </a:solidFill>
                  </a:tcPr>
                </a:tc>
                <a:tc>
                  <a:txBody>
                    <a:bodyPr/>
                    <a:lstStyle/>
                    <a:p>
                      <a:pPr algn="ctr" fontAlgn="ctr"/>
                      <a:r>
                        <a:rPr lang="en-US" altLang="zh-CN" sz="1400" b="1" u="none" strike="noStrike" dirty="0">
                          <a:effectLst/>
                        </a:rPr>
                        <a:t>12</a:t>
                      </a:r>
                      <a:r>
                        <a:rPr lang="zh-CN" altLang="en-US" sz="1400" b="1" u="none" strike="noStrike" dirty="0">
                          <a:effectLst/>
                        </a:rPr>
                        <a:t>月</a:t>
                      </a:r>
                      <a:endParaRPr lang="zh-CN" altLang="en-US" sz="1400" b="1"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solidFill>
                      <a:schemeClr val="accent4">
                        <a:lumMod val="40000"/>
                        <a:lumOff val="60000"/>
                      </a:schemeClr>
                    </a:solidFill>
                  </a:tcPr>
                </a:tc>
              </a:tr>
              <a:tr h="277007">
                <a:tc rowSpan="6">
                  <a:txBody>
                    <a:bodyPr/>
                    <a:lstStyle/>
                    <a:p>
                      <a:pPr algn="ctr" fontAlgn="ctr"/>
                      <a:r>
                        <a:rPr lang="zh-CN" altLang="en-US" sz="1600" b="1" u="none" strike="noStrike" dirty="0">
                          <a:solidFill>
                            <a:schemeClr val="bg1"/>
                          </a:solidFill>
                          <a:effectLst/>
                          <a:latin typeface="黑体" panose="02010609060101010101" charset="-122"/>
                          <a:ea typeface="黑体" panose="02010609060101010101" charset="-122"/>
                        </a:rPr>
                        <a:t>纳入</a:t>
                      </a:r>
                      <a:endParaRPr lang="zh-CN" altLang="en-US" sz="1600" b="1" i="0" u="none" strike="noStrike" dirty="0">
                        <a:solidFill>
                          <a:schemeClr val="bg1"/>
                        </a:solidFill>
                        <a:effectLst/>
                        <a:latin typeface="黑体" panose="02010609060101010101" charset="-122"/>
                        <a:ea typeface="黑体" panose="02010609060101010101" charset="-122"/>
                      </a:endParaRPr>
                    </a:p>
                  </a:txBody>
                  <a:tcPr marL="9525" marR="9525" marT="9525" marB="0" anchor="ctr">
                    <a:solidFill>
                      <a:schemeClr val="accent1">
                        <a:lumMod val="50000"/>
                      </a:schemeClr>
                    </a:solidFill>
                  </a:tcPr>
                </a:tc>
                <a:tc>
                  <a:txBody>
                    <a:bodyPr/>
                    <a:lstStyle/>
                    <a:p>
                      <a:pPr algn="just" fontAlgn="ctr"/>
                      <a:r>
                        <a:rPr lang="zh-CN" altLang="en-US" sz="1200" b="0" u="none" strike="noStrike" dirty="0">
                          <a:effectLst/>
                          <a:latin typeface="黑体" panose="02010609060101010101" charset="-122"/>
                          <a:ea typeface="黑体" panose="02010609060101010101" charset="-122"/>
                        </a:rPr>
                        <a:t>新开业（投产）需纳入单位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因改制、重新注册、合并或拆分产生的新调查单位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r>
              <a:tr h="277007">
                <a:tc vMerge="1">
                  <a:tcPr/>
                </a:tc>
                <a:tc>
                  <a:txBody>
                    <a:bodyPr/>
                    <a:lstStyle/>
                    <a:p>
                      <a:pPr algn="just" fontAlgn="ctr"/>
                      <a:r>
                        <a:rPr lang="zh-CN" altLang="en-US" sz="1200" b="0" u="none" strike="noStrike">
                          <a:effectLst/>
                          <a:latin typeface="黑体" panose="02010609060101010101" charset="-122"/>
                          <a:ea typeface="黑体" panose="02010609060101010101" charset="-122"/>
                        </a:rPr>
                        <a:t>辖区变更（跨省）需纳入单位</a:t>
                      </a:r>
                      <a:endParaRPr lang="zh-CN" altLang="en-US" sz="1200" b="0" i="0" u="none" strike="noStrike">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专业变更需纳入单位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40000"/>
                        <a:lumOff val="6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“四下升四上”需纳入单位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40000"/>
                        <a:lumOff val="6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停业（歇业）恢复运营单位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40000"/>
                        <a:lumOff val="60000"/>
                      </a:schemeClr>
                    </a:solidFill>
                  </a:tcPr>
                </a:tc>
              </a:tr>
              <a:tr h="277007">
                <a:tc rowSpan="10">
                  <a:txBody>
                    <a:bodyPr/>
                    <a:lstStyle/>
                    <a:p>
                      <a:pPr marL="0" algn="ctr" defTabSz="914400" rtl="0" eaLnBrk="1" fontAlgn="ctr" latinLnBrk="0" hangingPunct="1"/>
                      <a:r>
                        <a:rPr lang="zh-CN" altLang="en-US" sz="1600" u="none" strike="noStrike" kern="1200" dirty="0">
                          <a:solidFill>
                            <a:schemeClr val="bg1"/>
                          </a:solidFill>
                          <a:effectLst/>
                          <a:latin typeface="黑体" panose="02010609060101010101" charset="-122"/>
                          <a:ea typeface="黑体" panose="02010609060101010101" charset="-122"/>
                          <a:cs typeface="+mn-cs"/>
                        </a:rPr>
                        <a:t>退出</a:t>
                      </a:r>
                      <a:endParaRPr lang="zh-CN" altLang="en-US" sz="1600" u="none" strike="noStrike" kern="1200" dirty="0">
                        <a:solidFill>
                          <a:schemeClr val="bg1"/>
                        </a:solidFill>
                        <a:effectLst/>
                        <a:latin typeface="黑体" panose="02010609060101010101" charset="-122"/>
                        <a:ea typeface="黑体" panose="02010609060101010101" charset="-122"/>
                        <a:cs typeface="+mn-cs"/>
                      </a:endParaRPr>
                    </a:p>
                  </a:txBody>
                  <a:tcPr marL="9525" marR="9525" marT="9525" marB="0" anchor="ctr">
                    <a:solidFill>
                      <a:schemeClr val="accent1">
                        <a:lumMod val="75000"/>
                      </a:schemeClr>
                    </a:solidFill>
                  </a:tcPr>
                </a:tc>
                <a:tc>
                  <a:txBody>
                    <a:bodyPr/>
                    <a:lstStyle/>
                    <a:p>
                      <a:pPr algn="just" fontAlgn="ctr"/>
                      <a:r>
                        <a:rPr lang="zh-CN" altLang="en-US" sz="1200" b="0" u="none" strike="noStrike" dirty="0">
                          <a:effectLst/>
                          <a:latin typeface="黑体" panose="02010609060101010101" charset="-122"/>
                          <a:ea typeface="黑体" panose="02010609060101010101" charset="-122"/>
                        </a:rPr>
                        <a:t>因改制、重新注册、合并或拆分退出的原调查单位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当年没有经营活动的房地产开发经营业单位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smtClean="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a:effectLst/>
                          <a:latin typeface="黑体" panose="02010609060101010101" charset="-122"/>
                          <a:ea typeface="黑体" panose="02010609060101010101" charset="-122"/>
                        </a:rPr>
                        <a:t>“四上转四下”需退出单位</a:t>
                      </a:r>
                      <a:endParaRPr lang="zh-CN" altLang="en-US" sz="1200" b="0" i="0" u="none" strike="noStrike">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注（吊）销需退出单位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marL="0" marR="0" indent="0" algn="just" defTabSz="914400" rtl="0" eaLnBrk="1" fontAlgn="ctr" latinLnBrk="0" hangingPunct="1">
                        <a:lnSpc>
                          <a:spcPct val="100000"/>
                        </a:lnSpc>
                        <a:spcBef>
                          <a:spcPts val="0"/>
                        </a:spcBef>
                        <a:spcAft>
                          <a:spcPts val="0"/>
                        </a:spcAft>
                        <a:buClrTx/>
                        <a:buSzTx/>
                        <a:buFontTx/>
                        <a:buNone/>
                        <a:defRPr/>
                      </a:pPr>
                      <a:r>
                        <a:rPr lang="zh-CN" altLang="en-US" sz="1200" b="0" u="none" strike="noStrike" dirty="0">
                          <a:effectLst/>
                          <a:latin typeface="黑体" panose="02010609060101010101" charset="-122"/>
                          <a:ea typeface="黑体" panose="02010609060101010101" charset="-122"/>
                        </a:rPr>
                        <a:t>专业变更需退出单位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辖区变更（跨省）需退出单位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单位界定错误需退出单位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a:effectLst/>
                          <a:latin typeface="黑体" panose="02010609060101010101" charset="-122"/>
                          <a:ea typeface="黑体" panose="02010609060101010101" charset="-122"/>
                        </a:rPr>
                        <a:t>所属项目上年全部完工的其他有</a:t>
                      </a:r>
                      <a:r>
                        <a:rPr lang="en-US" altLang="zh-CN" sz="1200" b="0" u="none" strike="noStrike">
                          <a:effectLst/>
                          <a:latin typeface="黑体" panose="02010609060101010101" charset="-122"/>
                          <a:ea typeface="黑体" panose="02010609060101010101" charset="-122"/>
                        </a:rPr>
                        <a:t>5000</a:t>
                      </a:r>
                      <a:r>
                        <a:rPr lang="zh-CN" altLang="en-US" sz="1200" b="0" u="none" strike="noStrike">
                          <a:effectLst/>
                          <a:latin typeface="黑体" panose="02010609060101010101" charset="-122"/>
                          <a:ea typeface="黑体" panose="02010609060101010101" charset="-122"/>
                        </a:rPr>
                        <a:t>万元以上在建项目的法人单位</a:t>
                      </a:r>
                      <a:endParaRPr lang="zh-CN" altLang="en-US" sz="1200" b="0" i="0" u="none" strike="noStrike">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smtClean="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停业（歇业）需退出单位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vMerge="1">
                  <a:tcPr/>
                </a:tc>
                <a:tc>
                  <a:txBody>
                    <a:bodyPr/>
                    <a:lstStyle/>
                    <a:p>
                      <a:pPr algn="just" fontAlgn="ctr"/>
                      <a:r>
                        <a:rPr lang="zh-CN" altLang="en-US" sz="1200" b="0" u="none" strike="noStrike">
                          <a:effectLst/>
                          <a:latin typeface="黑体" panose="02010609060101010101" charset="-122"/>
                          <a:ea typeface="黑体" panose="02010609060101010101" charset="-122"/>
                        </a:rPr>
                        <a:t>其他原因需退出单位</a:t>
                      </a:r>
                      <a:endParaRPr lang="zh-CN" altLang="en-US" sz="1200" b="0" i="0" u="none" strike="noStrike">
                        <a:solidFill>
                          <a:srgbClr val="000000"/>
                        </a:solidFill>
                        <a:effectLst/>
                        <a:latin typeface="黑体" panose="02010609060101010101" charset="-122"/>
                        <a:ea typeface="黑体" panose="02010609060101010101"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1">
                        <a:lumMod val="20000"/>
                        <a:lumOff val="80000"/>
                      </a:schemeClr>
                    </a:solidFill>
                  </a:tcPr>
                </a:tc>
              </a:tr>
              <a:tr h="277007">
                <a:tc rowSpan="3">
                  <a:txBody>
                    <a:bodyPr/>
                    <a:lstStyle/>
                    <a:p>
                      <a:pPr marL="0" algn="ctr" defTabSz="914400" rtl="0" eaLnBrk="1" fontAlgn="ctr" latinLnBrk="0" hangingPunct="1"/>
                      <a:r>
                        <a:rPr lang="zh-CN" altLang="en-US" sz="1600" u="none" strike="noStrike" kern="1200" dirty="0">
                          <a:solidFill>
                            <a:schemeClr val="bg1"/>
                          </a:solidFill>
                          <a:effectLst/>
                          <a:latin typeface="黑体" panose="02010609060101010101" charset="-122"/>
                          <a:ea typeface="黑体" panose="02010609060101010101" charset="-122"/>
                          <a:cs typeface="+mn-cs"/>
                        </a:rPr>
                        <a:t>变更</a:t>
                      </a:r>
                      <a:endParaRPr lang="zh-CN" altLang="en-US" sz="1600" u="none" strike="noStrike" kern="1200" dirty="0">
                        <a:solidFill>
                          <a:schemeClr val="bg1"/>
                        </a:solidFill>
                        <a:effectLst/>
                        <a:latin typeface="黑体" panose="02010609060101010101" charset="-122"/>
                        <a:ea typeface="黑体" panose="02010609060101010101" charset="-122"/>
                        <a:cs typeface="+mn-cs"/>
                      </a:endParaRPr>
                    </a:p>
                  </a:txBody>
                  <a:tcPr marL="9525" marR="9525" marT="9525" marB="0" anchor="ctr">
                    <a:solidFill>
                      <a:schemeClr val="accent1">
                        <a:lumMod val="60000"/>
                        <a:lumOff val="40000"/>
                      </a:schemeClr>
                    </a:solidFill>
                  </a:tcPr>
                </a:tc>
                <a:tc>
                  <a:txBody>
                    <a:bodyPr/>
                    <a:lstStyle/>
                    <a:p>
                      <a:pPr algn="just" fontAlgn="ctr"/>
                      <a:r>
                        <a:rPr lang="zh-CN" altLang="en-US" sz="1200" b="0" u="none" strike="noStrike" dirty="0">
                          <a:effectLst/>
                          <a:latin typeface="黑体" panose="02010609060101010101" charset="-122"/>
                          <a:ea typeface="黑体" panose="02010609060101010101" charset="-122"/>
                        </a:rPr>
                        <a:t>组织机构代码变更的调查单位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3">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单位详细名称变更的调查单位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3">
                        <a:lumMod val="20000"/>
                        <a:lumOff val="80000"/>
                      </a:schemeClr>
                    </a:solidFill>
                  </a:tcPr>
                </a:tc>
                <a:tc>
                  <a:txBody>
                    <a:bodyPr/>
                    <a:lstStyle/>
                    <a:p>
                      <a:pPr algn="ctr" fontAlgn="ctr"/>
                      <a:r>
                        <a:rPr lang="zh-CN" altLang="en-US" sz="1600" b="0" i="0" u="none" strike="noStrike" dirty="0">
                          <a:solidFill>
                            <a:srgbClr val="002060"/>
                          </a:solidFill>
                          <a:effectLst/>
                          <a:latin typeface="宋体" panose="02010600030101010101" pitchFamily="2" charset="-122"/>
                          <a:ea typeface="宋体" panose="02010600030101010101" pitchFamily="2" charset="-122"/>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r>
              <a:tr h="277007">
                <a:tc vMerge="1">
                  <a:tcPr/>
                </a:tc>
                <a:tc>
                  <a:txBody>
                    <a:bodyPr/>
                    <a:lstStyle/>
                    <a:p>
                      <a:pPr algn="just" fontAlgn="ctr"/>
                      <a:r>
                        <a:rPr lang="zh-CN" altLang="en-US" sz="1200" b="0" u="none" strike="noStrike" dirty="0">
                          <a:effectLst/>
                          <a:latin typeface="黑体" panose="02010609060101010101" charset="-122"/>
                          <a:ea typeface="黑体" panose="02010609060101010101" charset="-122"/>
                        </a:rPr>
                        <a:t>建筑业资质等级发生变更的调查单位</a:t>
                      </a:r>
                      <a:endParaRPr lang="zh-CN" altLang="en-US" sz="1200" b="0" i="0" u="none" strike="noStrike" dirty="0">
                        <a:solidFill>
                          <a:srgbClr val="000000"/>
                        </a:solidFill>
                        <a:effectLst/>
                        <a:latin typeface="黑体" panose="02010609060101010101" charset="-122"/>
                        <a:ea typeface="黑体" panose="02010609060101010101" charset="-122"/>
                      </a:endParaRPr>
                    </a:p>
                  </a:txBody>
                  <a:tcPr marL="9525" marR="9525" marT="9525" marB="0" anchor="ctr">
                    <a:solidFill>
                      <a:schemeClr val="accent3">
                        <a:lumMod val="20000"/>
                        <a:lumOff val="80000"/>
                      </a:schemeClr>
                    </a:solidFill>
                  </a:tcPr>
                </a:tc>
                <a:tc>
                  <a:txBody>
                    <a:bodyPr/>
                    <a:lstStyle/>
                    <a:p>
                      <a:pPr algn="ctr" fontAlgn="ctr"/>
                      <a:r>
                        <a:rPr lang="zh-CN" altLang="en-US" sz="1600" b="0" i="0" u="none" strike="noStrike" dirty="0">
                          <a:solidFill>
                            <a:srgbClr val="002060"/>
                          </a:solidFill>
                          <a:effectLst/>
                          <a:latin typeface="宋体" panose="02010600030101010101" pitchFamily="2" charset="-122"/>
                          <a:ea typeface="宋体" panose="02010600030101010101" pitchFamily="2" charset="-122"/>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c>
                  <a:txBody>
                    <a:bodyPr/>
                    <a:lstStyle/>
                    <a:p>
                      <a:pPr algn="ctr" fontAlgn="ctr"/>
                      <a:r>
                        <a:rPr lang="zh-CN" altLang="en-US" sz="1600" u="none" strike="noStrike">
                          <a:solidFill>
                            <a:srgbClr val="002060"/>
                          </a:solidFill>
                          <a:effectLst/>
                        </a:rPr>
                        <a:t>√</a:t>
                      </a:r>
                      <a:endParaRPr lang="zh-CN" altLang="en-US" sz="1600" b="0" i="0" u="none" strike="noStrike">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c>
                  <a:txBody>
                    <a:bodyPr/>
                    <a:lstStyle/>
                    <a:p>
                      <a:pPr algn="ctr" fontAlgn="ctr"/>
                      <a:r>
                        <a:rPr lang="zh-CN" altLang="en-US" sz="1600" u="none" strike="noStrike" dirty="0">
                          <a:solidFill>
                            <a:srgbClr val="002060"/>
                          </a:solidFill>
                          <a:effectLst/>
                        </a:rPr>
                        <a:t>√</a:t>
                      </a:r>
                      <a:endParaRPr lang="zh-CN" altLang="en-US" sz="1600" b="0" i="0" u="none" strike="noStrike" dirty="0">
                        <a:solidFill>
                          <a:srgbClr val="002060"/>
                        </a:solidFill>
                        <a:effectLst/>
                        <a:latin typeface="宋体" panose="02010600030101010101" pitchFamily="2" charset="-122"/>
                        <a:ea typeface="宋体" panose="02010600030101010101" pitchFamily="2" charset="-122"/>
                      </a:endParaRPr>
                    </a:p>
                  </a:txBody>
                  <a:tcPr marL="9525" marR="9525" marT="9525" marB="0" anchor="ctr">
                    <a:solidFill>
                      <a:schemeClr val="accent3">
                        <a:lumMod val="20000"/>
                        <a:lumOff val="80000"/>
                      </a:schemeClr>
                    </a:solidFill>
                  </a:tcPr>
                </a:tc>
              </a:tr>
            </a:tbl>
          </a:graphicData>
        </a:graphic>
      </p:graphicFrame>
      <p:sp>
        <p:nvSpPr>
          <p:cNvPr id="7" name="圆角矩形标注 6"/>
          <p:cNvSpPr/>
          <p:nvPr/>
        </p:nvSpPr>
        <p:spPr>
          <a:xfrm>
            <a:off x="9656634" y="19378"/>
            <a:ext cx="2074986" cy="851540"/>
          </a:xfrm>
          <a:prstGeom prst="wedgeRoundRectCallout">
            <a:avLst>
              <a:gd name="adj1" fmla="val -46852"/>
              <a:gd name="adj2" fmla="val 78384"/>
              <a:gd name="adj3" fmla="val 16667"/>
            </a:avLst>
          </a:prstGeom>
          <a:gradFill>
            <a:gsLst>
              <a:gs pos="0">
                <a:srgbClr val="FFFFFF"/>
              </a:gs>
              <a:gs pos="100000">
                <a:schemeClr val="bg1">
                  <a:lumMod val="95000"/>
                </a:schemeClr>
              </a:gs>
            </a:gsLst>
            <a:lin ang="15000000" scaled="0"/>
          </a:gradFill>
          <a:ln w="25400">
            <a:solidFill>
              <a:srgbClr val="FF0000"/>
            </a:soli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b="1" dirty="0">
                <a:solidFill>
                  <a:srgbClr val="FF0000"/>
                </a:solidFill>
                <a:latin typeface="仿宋" panose="02010609060101010101" pitchFamily="49" charset="-122"/>
                <a:ea typeface="仿宋" panose="02010609060101010101" pitchFamily="49" charset="-122"/>
                <a:cs typeface="+mn-ea"/>
                <a:sym typeface="+mn-lt"/>
              </a:rPr>
              <a:t>12</a:t>
            </a:r>
            <a:r>
              <a:rPr lang="zh-CN" altLang="en-US" sz="1400" b="1" dirty="0">
                <a:solidFill>
                  <a:srgbClr val="FF0000"/>
                </a:solidFill>
                <a:latin typeface="仿宋" panose="02010609060101010101" pitchFamily="49" charset="-122"/>
                <a:ea typeface="仿宋" panose="02010609060101010101" pitchFamily="49" charset="-122"/>
                <a:cs typeface="+mn-ea"/>
                <a:sym typeface="+mn-lt"/>
              </a:rPr>
              <a:t>月申报仅限建筑业、房地产和其他</a:t>
            </a:r>
            <a:r>
              <a:rPr lang="en-US" altLang="zh-CN" sz="1400" b="1" dirty="0">
                <a:solidFill>
                  <a:srgbClr val="FF0000"/>
                </a:solidFill>
                <a:latin typeface="仿宋" panose="02010609060101010101" pitchFamily="49" charset="-122"/>
                <a:ea typeface="仿宋" panose="02010609060101010101" pitchFamily="49" charset="-122"/>
                <a:cs typeface="+mn-ea"/>
                <a:sym typeface="+mn-lt"/>
              </a:rPr>
              <a:t>5000</a:t>
            </a:r>
            <a:r>
              <a:rPr lang="zh-CN" altLang="en-US" sz="1400" b="1" dirty="0">
                <a:solidFill>
                  <a:srgbClr val="FF0000"/>
                </a:solidFill>
                <a:latin typeface="仿宋" panose="02010609060101010101" pitchFamily="49" charset="-122"/>
                <a:ea typeface="仿宋" panose="02010609060101010101" pitchFamily="49" charset="-122"/>
                <a:cs typeface="+mn-ea"/>
                <a:sym typeface="+mn-lt"/>
              </a:rPr>
              <a:t>万元以上在建项目法人单位</a:t>
            </a:r>
            <a:endParaRPr lang="zh-CN" altLang="en-US" sz="1400" b="1" dirty="0">
              <a:solidFill>
                <a:srgbClr val="FF0000"/>
              </a:solidFill>
              <a:latin typeface="仿宋" panose="02010609060101010101" pitchFamily="49" charset="-122"/>
              <a:ea typeface="仿宋" panose="02010609060101010101" pitchFamily="49" charset="-122"/>
              <a:cs typeface="+mn-ea"/>
              <a:sym typeface="+mn-lt"/>
            </a:endParaRPr>
          </a:p>
        </p:txBody>
      </p:sp>
      <p:pic>
        <p:nvPicPr>
          <p:cNvPr id="19" name="图片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par>
                                <p:cTn id="8" presetID="31" presetClass="entr" presetSubtype="0" fill="hold" nodeType="withEffect">
                                  <p:stCondLst>
                                    <p:cond delay="500"/>
                                  </p:stCondLst>
                                  <p:childTnLst>
                                    <p:set>
                                      <p:cBhvr>
                                        <p:cTn id="9" dur="1" fill="hold">
                                          <p:stCondLst>
                                            <p:cond delay="0"/>
                                          </p:stCondLst>
                                        </p:cTn>
                                        <p:tgtEl>
                                          <p:spTgt spid="19"/>
                                        </p:tgtEl>
                                        <p:attrNameLst>
                                          <p:attrName>style.visibility</p:attrName>
                                        </p:attrNameLst>
                                      </p:cBhvr>
                                      <p:to>
                                        <p:strVal val="visible"/>
                                      </p:to>
                                    </p:set>
                                    <p:anim calcmode="lin" valueType="num">
                                      <p:cBhvr>
                                        <p:cTn id="10" dur="1000" fill="hold"/>
                                        <p:tgtEl>
                                          <p:spTgt spid="19"/>
                                        </p:tgtEl>
                                        <p:attrNameLst>
                                          <p:attrName>ppt_w</p:attrName>
                                        </p:attrNameLst>
                                      </p:cBhvr>
                                      <p:tavLst>
                                        <p:tav tm="0">
                                          <p:val>
                                            <p:fltVal val="0"/>
                                          </p:val>
                                        </p:tav>
                                        <p:tav tm="100000">
                                          <p:val>
                                            <p:strVal val="#ppt_w"/>
                                          </p:val>
                                        </p:tav>
                                      </p:tavLst>
                                    </p:anim>
                                    <p:anim calcmode="lin" valueType="num">
                                      <p:cBhvr>
                                        <p:cTn id="11" dur="1000" fill="hold"/>
                                        <p:tgtEl>
                                          <p:spTgt spid="19"/>
                                        </p:tgtEl>
                                        <p:attrNameLst>
                                          <p:attrName>ppt_h</p:attrName>
                                        </p:attrNameLst>
                                      </p:cBhvr>
                                      <p:tavLst>
                                        <p:tav tm="0">
                                          <p:val>
                                            <p:fltVal val="0"/>
                                          </p:val>
                                        </p:tav>
                                        <p:tav tm="100000">
                                          <p:val>
                                            <p:strVal val="#ppt_h"/>
                                          </p:val>
                                        </p:tav>
                                      </p:tavLst>
                                    </p:anim>
                                    <p:anim calcmode="lin" valueType="num">
                                      <p:cBhvr>
                                        <p:cTn id="12" dur="1000" fill="hold"/>
                                        <p:tgtEl>
                                          <p:spTgt spid="19"/>
                                        </p:tgtEl>
                                        <p:attrNameLst>
                                          <p:attrName>style.rotation</p:attrName>
                                        </p:attrNameLst>
                                      </p:cBhvr>
                                      <p:tavLst>
                                        <p:tav tm="0">
                                          <p:val>
                                            <p:fltVal val="90"/>
                                          </p:val>
                                        </p:tav>
                                        <p:tav tm="100000">
                                          <p:val>
                                            <p:fltVal val="0"/>
                                          </p:val>
                                        </p:tav>
                                      </p:tavLst>
                                    </p:anim>
                                    <p:animEffect transition="in" filter="fade">
                                      <p:cBhvr>
                                        <p:cTn id="13" dur="1000"/>
                                        <p:tgtEl>
                                          <p:spTgt spid="19"/>
                                        </p:tgtEl>
                                      </p:cBhvr>
                                    </p:animEffect>
                                  </p:childTnLst>
                                </p:cTn>
                              </p:par>
                            </p:childTnLst>
                          </p:cTn>
                        </p:par>
                        <p:par>
                          <p:cTn id="14" fill="hold">
                            <p:stCondLst>
                              <p:cond delay="1000"/>
                            </p:stCondLst>
                            <p:childTnLst>
                              <p:par>
                                <p:cTn id="15" presetID="16" presetClass="entr" presetSubtype="21" fill="hold" nodeType="afterEffect">
                                  <p:stCondLst>
                                    <p:cond delay="10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par>
                          <p:cTn id="18" fill="hold">
                            <p:stCondLst>
                              <p:cond delay="1600"/>
                            </p:stCondLst>
                            <p:childTnLst>
                              <p:par>
                                <p:cTn id="19" presetID="53" presetClass="entr" presetSubtype="16"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5667" y="566599"/>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pSp>
        <p:nvGrpSpPr>
          <p:cNvPr id="5" name="组合 4"/>
          <p:cNvGrpSpPr/>
          <p:nvPr/>
        </p:nvGrpSpPr>
        <p:grpSpPr>
          <a:xfrm>
            <a:off x="437867" y="3039478"/>
            <a:ext cx="1781261" cy="1781261"/>
            <a:chOff x="304800" y="673100"/>
            <a:chExt cx="4000500" cy="4000500"/>
          </a:xfrm>
          <a:gradFill>
            <a:gsLst>
              <a:gs pos="0">
                <a:schemeClr val="bg1"/>
              </a:gs>
              <a:gs pos="100000">
                <a:schemeClr val="bg1">
                  <a:lumMod val="95000"/>
                </a:schemeClr>
              </a:gs>
            </a:gsLst>
          </a:gradFill>
          <a:effectLst>
            <a:outerShdw blurRad="127000" sx="102000" sy="102000" algn="ctr" rotWithShape="0">
              <a:prstClr val="black">
                <a:alpha val="20000"/>
              </a:prstClr>
            </a:outerShdw>
          </a:effectLst>
        </p:grpSpPr>
        <p:sp>
          <p:nvSpPr>
            <p:cNvPr id="6" name="同心圆 5"/>
            <p:cNvSpPr/>
            <p:nvPr/>
          </p:nvSpPr>
          <p:spPr>
            <a:xfrm>
              <a:off x="304800" y="673100"/>
              <a:ext cx="4000500" cy="4000500"/>
            </a:xfrm>
            <a:prstGeom prst="donut">
              <a:avLst>
                <a:gd name="adj" fmla="val 4879"/>
              </a:avLst>
            </a:prstGeom>
            <a:grpFill/>
            <a:ln w="25400" cap="flat" cmpd="sng" algn="ctr">
              <a:noFill/>
              <a:prstDash val="solid"/>
            </a:ln>
            <a:effectLst/>
          </p:spPr>
          <p:txBody>
            <a:bodyPr anchor="ctr"/>
            <a:lstStyle/>
            <a:p>
              <a:pPr algn="ctr" defTabSz="1219200" eaLnBrk="1" fontAlgn="auto" hangingPunct="1">
                <a:spcBef>
                  <a:spcPts val="0"/>
                </a:spcBef>
                <a:spcAft>
                  <a:spcPts val="0"/>
                </a:spcAft>
                <a:defRPr/>
              </a:pPr>
              <a:endParaRPr lang="zh-CN" altLang="en-US" sz="2400" kern="0" dirty="0">
                <a:solidFill>
                  <a:sysClr val="windowText" lastClr="000000"/>
                </a:solidFill>
                <a:latin typeface="方正黑体简体" panose="02010601030101010101" pitchFamily="2" charset="-122"/>
                <a:ea typeface="方正黑体简体" panose="02010601030101010101" pitchFamily="2" charset="-122"/>
                <a:cs typeface="+mn-ea"/>
                <a:sym typeface="+mn-lt"/>
              </a:endParaRPr>
            </a:p>
          </p:txBody>
        </p:sp>
        <p:sp>
          <p:nvSpPr>
            <p:cNvPr id="7" name="椭圆 6"/>
            <p:cNvSpPr/>
            <p:nvPr/>
          </p:nvSpPr>
          <p:spPr>
            <a:xfrm>
              <a:off x="392113" y="760413"/>
              <a:ext cx="3825874" cy="3825874"/>
            </a:xfrm>
            <a:prstGeom prst="ellipse">
              <a:avLst/>
            </a:prstGeom>
            <a:grpFill/>
            <a:ln w="25400" cap="flat" cmpd="sng" algn="ctr">
              <a:noFill/>
              <a:prstDash val="solid"/>
            </a:ln>
            <a:effectLst/>
          </p:spPr>
          <p:txBody>
            <a:bodyPr anchor="ctr"/>
            <a:lstStyle/>
            <a:p>
              <a:pPr algn="ctr" defTabSz="1219200" eaLnBrk="1" fontAlgn="auto" hangingPunct="1">
                <a:spcBef>
                  <a:spcPts val="0"/>
                </a:spcBef>
                <a:spcAft>
                  <a:spcPts val="0"/>
                </a:spcAft>
                <a:defRPr/>
              </a:pPr>
              <a:r>
                <a:rPr lang="zh-CN" altLang="en-US"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rPr>
                <a:t>月度</a:t>
              </a:r>
              <a:endParaRPr lang="en-US" altLang="zh-CN"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endParaRPr>
            </a:p>
            <a:p>
              <a:pPr algn="ctr" defTabSz="1219200" eaLnBrk="1" fontAlgn="auto" hangingPunct="1">
                <a:spcBef>
                  <a:spcPts val="0"/>
                </a:spcBef>
                <a:spcAft>
                  <a:spcPts val="0"/>
                </a:spcAft>
                <a:defRPr/>
              </a:pPr>
              <a:r>
                <a:rPr lang="zh-CN" altLang="en-US"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rPr>
                <a:t>申报材料</a:t>
              </a:r>
              <a:endParaRPr lang="zh-CN" altLang="en-US"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endParaRPr>
            </a:p>
          </p:txBody>
        </p:sp>
      </p:grpSp>
      <p:sp>
        <p:nvSpPr>
          <p:cNvPr id="8" name="椭圆 7"/>
          <p:cNvSpPr/>
          <p:nvPr/>
        </p:nvSpPr>
        <p:spPr>
          <a:xfrm>
            <a:off x="2688351" y="3455303"/>
            <a:ext cx="969962" cy="969962"/>
          </a:xfrm>
          <a:prstGeom prst="ellipse">
            <a:avLst/>
          </a:prstGeom>
          <a:solidFill>
            <a:srgbClr val="18478F"/>
          </a:solidFill>
          <a:ln w="25400" cap="flat" cmpd="sng" algn="ctr">
            <a:noFill/>
            <a:prstDash val="solid"/>
          </a:ln>
          <a:effectLst>
            <a:outerShdw blurRad="127000" sx="102000" sy="102000" algn="c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9" name="TextBox 16"/>
          <p:cNvSpPr txBox="1"/>
          <p:nvPr/>
        </p:nvSpPr>
        <p:spPr>
          <a:xfrm>
            <a:off x="2811609" y="3740229"/>
            <a:ext cx="708968" cy="400110"/>
          </a:xfrm>
          <a:prstGeom prst="rect">
            <a:avLst/>
          </a:prstGeom>
          <a:noFill/>
        </p:spPr>
        <p:txBody>
          <a:bodyPr wrap="square">
            <a:spAutoFit/>
          </a:bodyPr>
          <a:lstStyle/>
          <a:p>
            <a:pPr defTabSz="1219200" eaLnBrk="1" fontAlgn="auto" hangingPunct="1">
              <a:spcBef>
                <a:spcPts val="0"/>
              </a:spcBef>
              <a:spcAft>
                <a:spcPts val="0"/>
              </a:spcAft>
              <a:defRPr/>
            </a:pPr>
            <a:r>
              <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rPr>
              <a:t>纳入</a:t>
            </a:r>
            <a:endPar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10" name="TextBox 19"/>
          <p:cNvSpPr txBox="1"/>
          <p:nvPr/>
        </p:nvSpPr>
        <p:spPr>
          <a:xfrm>
            <a:off x="4284316" y="1128274"/>
            <a:ext cx="7087624" cy="5493812"/>
          </a:xfrm>
          <a:prstGeom prst="rect">
            <a:avLst/>
          </a:prstGeom>
          <a:noFill/>
        </p:spPr>
        <p:txBody>
          <a:bodyPr wrap="square">
            <a:spAutoFit/>
          </a:bodyPr>
          <a:lstStyle/>
          <a:p>
            <a:pPr defTabSz="1219200" eaLnBrk="1" fontAlgn="auto" hangingPunct="1">
              <a:lnSpc>
                <a:spcPct val="130000"/>
              </a:lnSpc>
              <a:spcBef>
                <a:spcPts val="0"/>
              </a:spcBef>
              <a:spcAft>
                <a:spcPts val="0"/>
              </a:spcAft>
              <a:defRPr/>
            </a:pP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1</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、新开业（投产）、四下升四上（仅</a:t>
            </a: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2</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月）、辖区变更（跨省）和专  </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      </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业变更需纳入：</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调查单位</a:t>
            </a:r>
            <a:r>
              <a:rPr lang="zh-CN" altLang="en-US" sz="1600" kern="0" dirty="0">
                <a:solidFill>
                  <a:srgbClr val="C00000"/>
                </a:solidFill>
                <a:latin typeface="楷体" panose="02010609060101010101" pitchFamily="49" charset="-122"/>
                <a:ea typeface="楷体" panose="02010609060101010101" pitchFamily="49" charset="-122"/>
                <a:cs typeface="+mn-ea"/>
                <a:sym typeface="+mn-lt"/>
              </a:rPr>
              <a:t>月度</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审核登记表（一）</a:t>
            </a: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zh-CN" altLang="en-US" sz="1600" kern="0" dirty="0">
                <a:solidFill>
                  <a:schemeClr val="accent4">
                    <a:lumMod val="50000"/>
                  </a:schemeClr>
                </a:solidFill>
                <a:latin typeface="楷体" panose="02010609060101010101" pitchFamily="49" charset="-122"/>
                <a:ea typeface="楷体" panose="02010609060101010101" pitchFamily="49" charset="-122"/>
                <a:cs typeface="+mn-ea"/>
                <a:sym typeface="+mn-lt"/>
              </a:rPr>
              <a:t>    其他材料与年度审核要求一致</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2</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a:t>
            </a:r>
            <a:r>
              <a:rPr lang="zh-CN" altLang="en-US" sz="20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因改制、重新注册、合并或拆分发生变化需纳入：</a:t>
            </a:r>
            <a:endParaRPr lang="en-US" altLang="zh-CN" sz="20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方正黑体简体" panose="02010601030101010101" pitchFamily="2" charset="-122"/>
                <a:cs typeface="+mn-ea"/>
                <a:sym typeface="+mn-lt"/>
              </a:rPr>
              <a:t>    </a:t>
            </a: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调查单位</a:t>
            </a:r>
            <a:r>
              <a:rPr lang="zh-CN" altLang="en-US" sz="1600" kern="0" dirty="0">
                <a:solidFill>
                  <a:srgbClr val="C00000"/>
                </a:solidFill>
                <a:latin typeface="楷体" panose="02010609060101010101" pitchFamily="49" charset="-122"/>
                <a:ea typeface="楷体" panose="02010609060101010101" pitchFamily="49" charset="-122"/>
                <a:cs typeface="+mn-ea"/>
                <a:sym typeface="+mn-lt"/>
              </a:rPr>
              <a:t>月度</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审核登记表（一）</a:t>
            </a: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证明单位变动的有关文件复印件</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新单位与原单位的对应关系</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原单位同期数如何处理的有关说明</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新单位的营业执照（证书）复印件</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zh-CN" altLang="en-US" sz="1600" kern="0" dirty="0">
                <a:solidFill>
                  <a:schemeClr val="accent4">
                    <a:lumMod val="50000"/>
                  </a:schemeClr>
                </a:solidFill>
                <a:latin typeface="楷体" panose="02010609060101010101" pitchFamily="49" charset="-122"/>
                <a:ea typeface="楷体" panose="02010609060101010101" pitchFamily="49" charset="-122"/>
                <a:cs typeface="+mn-ea"/>
                <a:sym typeface="+mn-lt"/>
              </a:rPr>
              <a:t>     其他资料与年度审核要求一致</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3</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、停业（歇业）恢复报数单位：</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sz="1400" kern="0" dirty="0">
                <a:solidFill>
                  <a:schemeClr val="tx2">
                    <a:lumMod val="75000"/>
                  </a:schemeClr>
                </a:solidFill>
                <a:latin typeface="楷体" panose="02010609060101010101" pitchFamily="49" charset="-122"/>
                <a:ea typeface="方正黑体简体" panose="02010601030101010101" pitchFamily="2" charset="-122"/>
                <a:cs typeface="+mn-ea"/>
                <a:sym typeface="+mn-lt"/>
              </a:rPr>
              <a:t>    </a:t>
            </a: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调查单位</a:t>
            </a:r>
            <a:r>
              <a:rPr lang="zh-CN" altLang="en-US" sz="1600" kern="0" dirty="0">
                <a:solidFill>
                  <a:srgbClr val="C00000"/>
                </a:solidFill>
                <a:latin typeface="楷体" panose="02010609060101010101" pitchFamily="49" charset="-122"/>
                <a:ea typeface="楷体" panose="02010609060101010101" pitchFamily="49" charset="-122"/>
                <a:cs typeface="+mn-ea"/>
                <a:sym typeface="+mn-lt"/>
              </a:rPr>
              <a:t>月度</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审核登记表（一）</a:t>
            </a: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复产证明材料</a:t>
            </a:r>
            <a:r>
              <a:rPr lang="zh-CN" altLang="en-US" sz="1600" kern="0" dirty="0">
                <a:solidFill>
                  <a:srgbClr val="0070C0"/>
                </a:solidFill>
                <a:latin typeface="楷体" panose="02010609060101010101" pitchFamily="49" charset="-122"/>
                <a:ea typeface="楷体" panose="02010609060101010101" pitchFamily="49" charset="-122"/>
                <a:cs typeface="+mn-ea"/>
                <a:sym typeface="+mn-lt"/>
              </a:rPr>
              <a:t>（加盖单位和直管统计机构公章）</a:t>
            </a:r>
            <a:r>
              <a:rPr lang="en-US" altLang="zh-CN" sz="1600" kern="0" dirty="0">
                <a:solidFill>
                  <a:srgbClr val="0070C0"/>
                </a:solidFill>
                <a:latin typeface="楷体" panose="02010609060101010101" pitchFamily="49" charset="-122"/>
                <a:ea typeface="楷体" panose="02010609060101010101" pitchFamily="49" charset="-122"/>
                <a:cs typeface="+mn-ea"/>
                <a:sym typeface="+mn-lt"/>
              </a:rPr>
              <a:t>   </a:t>
            </a:r>
            <a:endParaRPr lang="en-US" altLang="zh-CN" sz="1600" kern="0" dirty="0">
              <a:solidFill>
                <a:srgbClr val="0070C0"/>
              </a:solidFill>
              <a:latin typeface="方正黑体简体" panose="02010601030101010101" pitchFamily="2" charset="-122"/>
              <a:ea typeface="方正黑体简体" panose="02010601030101010101" pitchFamily="2" charset="-122"/>
              <a:cs typeface="+mn-ea"/>
              <a:sym typeface="+mn-lt"/>
            </a:endParaRPr>
          </a:p>
        </p:txBody>
      </p:sp>
      <p:sp>
        <p:nvSpPr>
          <p:cNvPr id="11" name="左大括号 10"/>
          <p:cNvSpPr/>
          <p:nvPr/>
        </p:nvSpPr>
        <p:spPr>
          <a:xfrm>
            <a:off x="2309527" y="3589474"/>
            <a:ext cx="365572" cy="701620"/>
          </a:xfrm>
          <a:prstGeom prst="leftBrace">
            <a:avLst/>
          </a:prstGeom>
          <a:noFill/>
          <a:ln w="38100" cap="flat" cmpd="sng" algn="ctr">
            <a:solidFill>
              <a:schemeClr val="bg1">
                <a:lumMod val="65000"/>
              </a:schemeClr>
            </a:solidFill>
            <a:prstDash val="solid"/>
          </a:ln>
          <a:effectLst>
            <a:outerShdw blurRad="139700" dir="8100000" sx="98000" sy="98000" algn="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Text" lastClr="000000"/>
              </a:solidFill>
              <a:latin typeface="方正黑体简体" panose="02010601030101010101" pitchFamily="2" charset="-122"/>
              <a:ea typeface="方正黑体简体" panose="02010601030101010101" pitchFamily="2" charset="-122"/>
              <a:cs typeface="+mn-ea"/>
              <a:sym typeface="+mn-lt"/>
            </a:endParaRPr>
          </a:p>
        </p:txBody>
      </p:sp>
      <p:sp>
        <p:nvSpPr>
          <p:cNvPr id="12" name="左大括号 11"/>
          <p:cNvSpPr/>
          <p:nvPr/>
        </p:nvSpPr>
        <p:spPr>
          <a:xfrm>
            <a:off x="3763103" y="1378226"/>
            <a:ext cx="383477" cy="4770783"/>
          </a:xfrm>
          <a:prstGeom prst="leftBrace">
            <a:avLst/>
          </a:prstGeom>
          <a:noFill/>
          <a:ln w="38100" cap="flat" cmpd="sng" algn="ctr">
            <a:solidFill>
              <a:schemeClr val="bg1">
                <a:lumMod val="65000"/>
              </a:schemeClr>
            </a:solidFill>
            <a:prstDash val="solid"/>
          </a:ln>
          <a:effectLst>
            <a:outerShdw blurRad="139700" dir="8100000" sx="98000" sy="98000" algn="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Text" lastClr="000000"/>
              </a:solidFill>
              <a:latin typeface="方正黑体简体" panose="02010601030101010101" pitchFamily="2" charset="-122"/>
              <a:ea typeface="方正黑体简体" panose="02010601030101010101" pitchFamily="2" charset="-122"/>
              <a:cs typeface="+mn-ea"/>
              <a:sym typeface="+mn-lt"/>
            </a:endParaRPr>
          </a:p>
        </p:txBody>
      </p:sp>
      <p:sp>
        <p:nvSpPr>
          <p:cNvPr id="13" name="文本框 12"/>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4" name="图片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checkerboard(across)">
                                      <p:cBhvr>
                                        <p:cTn id="11" dur="500"/>
                                        <p:tgtEl>
                                          <p:spTgt spid="13"/>
                                        </p:tgtEl>
                                      </p:cBhvr>
                                    </p:animEffect>
                                  </p:childTnLst>
                                </p:cTn>
                              </p:par>
                              <p:par>
                                <p:cTn id="12" presetID="31" presetClass="entr" presetSubtype="0" fill="hold" nodeType="with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1000" fill="hold"/>
                                        <p:tgtEl>
                                          <p:spTgt spid="14"/>
                                        </p:tgtEl>
                                        <p:attrNameLst>
                                          <p:attrName>ppt_w</p:attrName>
                                        </p:attrNameLst>
                                      </p:cBhvr>
                                      <p:tavLst>
                                        <p:tav tm="0">
                                          <p:val>
                                            <p:fltVal val="0"/>
                                          </p:val>
                                        </p:tav>
                                        <p:tav tm="100000">
                                          <p:val>
                                            <p:strVal val="#ppt_w"/>
                                          </p:val>
                                        </p:tav>
                                      </p:tavLst>
                                    </p:anim>
                                    <p:anim calcmode="lin" valueType="num">
                                      <p:cBhvr>
                                        <p:cTn id="15" dur="1000" fill="hold"/>
                                        <p:tgtEl>
                                          <p:spTgt spid="14"/>
                                        </p:tgtEl>
                                        <p:attrNameLst>
                                          <p:attrName>ppt_h</p:attrName>
                                        </p:attrNameLst>
                                      </p:cBhvr>
                                      <p:tavLst>
                                        <p:tav tm="0">
                                          <p:val>
                                            <p:fltVal val="0"/>
                                          </p:val>
                                        </p:tav>
                                        <p:tav tm="100000">
                                          <p:val>
                                            <p:strVal val="#ppt_h"/>
                                          </p:val>
                                        </p:tav>
                                      </p:tavLst>
                                    </p:anim>
                                    <p:anim calcmode="lin" valueType="num">
                                      <p:cBhvr>
                                        <p:cTn id="16" dur="1000" fill="hold"/>
                                        <p:tgtEl>
                                          <p:spTgt spid="14"/>
                                        </p:tgtEl>
                                        <p:attrNameLst>
                                          <p:attrName>style.rotation</p:attrName>
                                        </p:attrNameLst>
                                      </p:cBhvr>
                                      <p:tavLst>
                                        <p:tav tm="0">
                                          <p:val>
                                            <p:fltVal val="90"/>
                                          </p:val>
                                        </p:tav>
                                        <p:tav tm="100000">
                                          <p:val>
                                            <p:fltVal val="0"/>
                                          </p:val>
                                        </p:tav>
                                      </p:tavLst>
                                    </p:anim>
                                    <p:animEffect transition="in" filter="fade">
                                      <p:cBhvr>
                                        <p:cTn id="17" dur="1000"/>
                                        <p:tgtEl>
                                          <p:spTgt spid="14"/>
                                        </p:tgtEl>
                                      </p:cBhvr>
                                    </p:animEffect>
                                  </p:childTnLst>
                                </p:cTn>
                              </p:par>
                            </p:childTnLst>
                          </p:cTn>
                        </p:par>
                        <p:par>
                          <p:cTn id="18" fill="hold">
                            <p:stCondLst>
                              <p:cond delay="1500"/>
                            </p:stCondLst>
                            <p:childTnLst>
                              <p:par>
                                <p:cTn id="19" presetID="53" presetClass="entr" presetSubtype="16" fill="hold" nodeType="afterEffect">
                                  <p:stCondLst>
                                    <p:cond delay="20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par>
                                <p:cTn id="27" presetID="53" presetClass="entr" presetSubtype="16" fill="hold" grpId="0" nodeType="withEffect">
                                  <p:stCondLst>
                                    <p:cond delay="100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par>
                                <p:cTn id="32" presetID="22" presetClass="entr" presetSubtype="8" fill="hold" grpId="0" nodeType="withEffect">
                                  <p:stCondLst>
                                    <p:cond delay="1000"/>
                                  </p:stCondLst>
                                  <p:childTnLst>
                                    <p:set>
                                      <p:cBhvr>
                                        <p:cTn id="33" dur="1" fill="hold">
                                          <p:stCondLst>
                                            <p:cond delay="0"/>
                                          </p:stCondLst>
                                        </p:cTn>
                                        <p:tgtEl>
                                          <p:spTgt spid="12"/>
                                        </p:tgtEl>
                                        <p:attrNameLst>
                                          <p:attrName>style.visibility</p:attrName>
                                        </p:attrNameLst>
                                      </p:cBhvr>
                                      <p:to>
                                        <p:strVal val="visible"/>
                                      </p:to>
                                    </p:set>
                                    <p:animEffect transition="in" filter="wipe(left)">
                                      <p:cBhvr>
                                        <p:cTn id="34" dur="500"/>
                                        <p:tgtEl>
                                          <p:spTgt spid="12"/>
                                        </p:tgtEl>
                                      </p:cBhvr>
                                    </p:animEffect>
                                  </p:childTnLst>
                                </p:cTn>
                              </p:par>
                              <p:par>
                                <p:cTn id="35" presetID="10" presetClass="entr" presetSubtype="0" fill="hold" grpId="0" nodeType="withEffect">
                                  <p:stCondLst>
                                    <p:cond delay="100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
                                        <p:tgtEl>
                                          <p:spTgt spid="9"/>
                                        </p:tgtEl>
                                      </p:cBhvr>
                                    </p:animEffect>
                                  </p:childTnLst>
                                </p:cTn>
                              </p:par>
                            </p:childTnLst>
                          </p:cTn>
                        </p:par>
                        <p:par>
                          <p:cTn id="38" fill="hold">
                            <p:stCondLst>
                              <p:cond delay="2200"/>
                            </p:stCondLst>
                            <p:childTnLst>
                              <p:par>
                                <p:cTn id="39" presetID="16" presetClass="entr" presetSubtype="21"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arn(inVertical)">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8" grpId="0" animBg="1"/>
      <p:bldP spid="9" grpId="0"/>
      <p:bldP spid="10" grpId="0"/>
      <p:bldP spid="11" grpId="0" animBg="1"/>
      <p:bldP spid="12" grpId="0" animBg="1"/>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32161"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5" name="左大括号 4"/>
          <p:cNvSpPr/>
          <p:nvPr/>
        </p:nvSpPr>
        <p:spPr>
          <a:xfrm>
            <a:off x="2565305" y="1747403"/>
            <a:ext cx="721673" cy="2621557"/>
          </a:xfrm>
          <a:prstGeom prst="leftBrace">
            <a:avLst/>
          </a:prstGeom>
          <a:noFill/>
          <a:ln w="38100" cap="flat" cmpd="sng" algn="ctr">
            <a:solidFill>
              <a:schemeClr val="bg1">
                <a:lumMod val="65000"/>
              </a:schemeClr>
            </a:solidFill>
            <a:prstDash val="solid"/>
          </a:ln>
          <a:effectLst>
            <a:outerShdw blurRad="139700" dir="8100000" sx="98000" sy="98000" algn="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Text" lastClr="000000"/>
              </a:solidFill>
              <a:latin typeface="方正黑体简体" panose="02010601030101010101" pitchFamily="2" charset="-122"/>
              <a:ea typeface="方正黑体简体" panose="02010601030101010101" pitchFamily="2" charset="-122"/>
              <a:cs typeface="+mn-ea"/>
              <a:sym typeface="+mn-lt"/>
            </a:endParaRPr>
          </a:p>
        </p:txBody>
      </p:sp>
      <p:grpSp>
        <p:nvGrpSpPr>
          <p:cNvPr id="6" name="组合 5"/>
          <p:cNvGrpSpPr/>
          <p:nvPr/>
        </p:nvGrpSpPr>
        <p:grpSpPr>
          <a:xfrm>
            <a:off x="609553" y="2123876"/>
            <a:ext cx="1781261" cy="1781261"/>
            <a:chOff x="304800" y="673100"/>
            <a:chExt cx="4000500" cy="4000500"/>
          </a:xfrm>
          <a:gradFill>
            <a:gsLst>
              <a:gs pos="0">
                <a:schemeClr val="bg1"/>
              </a:gs>
              <a:gs pos="100000">
                <a:schemeClr val="bg1">
                  <a:lumMod val="95000"/>
                </a:schemeClr>
              </a:gs>
            </a:gsLst>
          </a:gradFill>
          <a:effectLst>
            <a:outerShdw blurRad="127000" sx="102000" sy="102000" algn="ctr" rotWithShape="0">
              <a:prstClr val="black">
                <a:alpha val="20000"/>
              </a:prstClr>
            </a:outerShdw>
          </a:effectLst>
        </p:grpSpPr>
        <p:sp>
          <p:nvSpPr>
            <p:cNvPr id="7" name="同心圆 6"/>
            <p:cNvSpPr/>
            <p:nvPr/>
          </p:nvSpPr>
          <p:spPr>
            <a:xfrm>
              <a:off x="304800" y="673100"/>
              <a:ext cx="4000500" cy="4000500"/>
            </a:xfrm>
            <a:prstGeom prst="donut">
              <a:avLst>
                <a:gd name="adj" fmla="val 4879"/>
              </a:avLst>
            </a:prstGeom>
            <a:grpFill/>
            <a:ln w="25400" cap="flat" cmpd="sng" algn="ctr">
              <a:noFill/>
              <a:prstDash val="solid"/>
            </a:ln>
            <a:effectLst/>
          </p:spPr>
          <p:txBody>
            <a:bodyPr anchor="ctr"/>
            <a:lstStyle/>
            <a:p>
              <a:pPr algn="ctr" defTabSz="1219200" eaLnBrk="1" fontAlgn="auto" hangingPunct="1">
                <a:spcBef>
                  <a:spcPts val="0"/>
                </a:spcBef>
                <a:spcAft>
                  <a:spcPts val="0"/>
                </a:spcAft>
                <a:defRPr/>
              </a:pPr>
              <a:endParaRPr lang="zh-CN" altLang="en-US" sz="2400" kern="0" dirty="0">
                <a:solidFill>
                  <a:sysClr val="windowText" lastClr="000000"/>
                </a:solidFill>
                <a:latin typeface="方正黑体简体" panose="02010601030101010101" pitchFamily="2" charset="-122"/>
                <a:ea typeface="方正黑体简体" panose="02010601030101010101" pitchFamily="2" charset="-122"/>
                <a:cs typeface="+mn-ea"/>
                <a:sym typeface="+mn-lt"/>
              </a:endParaRPr>
            </a:p>
          </p:txBody>
        </p:sp>
        <p:sp>
          <p:nvSpPr>
            <p:cNvPr id="8" name="椭圆 7"/>
            <p:cNvSpPr/>
            <p:nvPr/>
          </p:nvSpPr>
          <p:spPr>
            <a:xfrm>
              <a:off x="392113" y="700888"/>
              <a:ext cx="3825874" cy="3825874"/>
            </a:xfrm>
            <a:prstGeom prst="ellipse">
              <a:avLst/>
            </a:prstGeom>
            <a:grpFill/>
            <a:ln w="25400" cap="flat" cmpd="sng" algn="ctr">
              <a:noFill/>
              <a:prstDash val="solid"/>
            </a:ln>
            <a:effectLst/>
          </p:spPr>
          <p:txBody>
            <a:bodyPr anchor="ctr"/>
            <a:lstStyle/>
            <a:p>
              <a:pPr algn="ctr" defTabSz="1219200" eaLnBrk="1" fontAlgn="auto" hangingPunct="1">
                <a:spcBef>
                  <a:spcPts val="0"/>
                </a:spcBef>
                <a:spcAft>
                  <a:spcPts val="0"/>
                </a:spcAft>
                <a:defRPr/>
              </a:pPr>
              <a:r>
                <a:rPr lang="zh-CN" altLang="en-US"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rPr>
                <a:t>月度</a:t>
              </a:r>
              <a:endParaRPr lang="en-US" altLang="zh-CN"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endParaRPr>
            </a:p>
            <a:p>
              <a:pPr algn="ctr" defTabSz="1219200" eaLnBrk="1" fontAlgn="auto" hangingPunct="1">
                <a:spcBef>
                  <a:spcPts val="0"/>
                </a:spcBef>
                <a:spcAft>
                  <a:spcPts val="0"/>
                </a:spcAft>
                <a:defRPr/>
              </a:pPr>
              <a:r>
                <a:rPr lang="zh-CN" altLang="en-US"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rPr>
                <a:t>申报材料</a:t>
              </a:r>
              <a:endParaRPr lang="zh-CN" altLang="en-US" sz="2000" kern="0" dirty="0">
                <a:solidFill>
                  <a:schemeClr val="accent5">
                    <a:lumMod val="75000"/>
                  </a:schemeClr>
                </a:solidFill>
                <a:latin typeface="方正黑体简体" panose="02010601030101010101" pitchFamily="2" charset="-122"/>
                <a:ea typeface="方正黑体简体" panose="02010601030101010101" pitchFamily="2" charset="-122"/>
                <a:cs typeface="+mn-ea"/>
                <a:sym typeface="+mn-lt"/>
              </a:endParaRPr>
            </a:p>
          </p:txBody>
        </p:sp>
      </p:grpSp>
      <p:sp>
        <p:nvSpPr>
          <p:cNvPr id="9" name="椭圆 8"/>
          <p:cNvSpPr/>
          <p:nvPr/>
        </p:nvSpPr>
        <p:spPr>
          <a:xfrm>
            <a:off x="3373813" y="1287467"/>
            <a:ext cx="1280811" cy="1296210"/>
          </a:xfrm>
          <a:prstGeom prst="ellipse">
            <a:avLst/>
          </a:prstGeom>
          <a:solidFill>
            <a:srgbClr val="18478F"/>
          </a:solidFill>
          <a:ln w="25400" cap="flat" cmpd="sng" algn="ctr">
            <a:noFill/>
            <a:prstDash val="solid"/>
          </a:ln>
          <a:effectLst>
            <a:outerShdw blurRad="127000" sx="102000" sy="102000" algn="c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10" name="椭圆 9"/>
          <p:cNvSpPr/>
          <p:nvPr/>
        </p:nvSpPr>
        <p:spPr>
          <a:xfrm>
            <a:off x="3406396" y="3788909"/>
            <a:ext cx="1298273" cy="1222045"/>
          </a:xfrm>
          <a:prstGeom prst="ellipse">
            <a:avLst/>
          </a:prstGeom>
          <a:solidFill>
            <a:srgbClr val="18478F"/>
          </a:solidFill>
          <a:ln w="25400" cap="flat" cmpd="sng" algn="ctr">
            <a:noFill/>
            <a:prstDash val="solid"/>
          </a:ln>
          <a:effectLst>
            <a:outerShdw blurRad="127000" sx="102000" sy="102000" algn="c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11" name="TextBox 17"/>
          <p:cNvSpPr txBox="1"/>
          <p:nvPr/>
        </p:nvSpPr>
        <p:spPr>
          <a:xfrm>
            <a:off x="3455878" y="1735517"/>
            <a:ext cx="1202397" cy="400110"/>
          </a:xfrm>
          <a:prstGeom prst="rect">
            <a:avLst/>
          </a:prstGeom>
          <a:noFill/>
        </p:spPr>
        <p:txBody>
          <a:bodyPr wrap="square">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12" name="TextBox 18"/>
          <p:cNvSpPr txBox="1"/>
          <p:nvPr/>
        </p:nvSpPr>
        <p:spPr>
          <a:xfrm>
            <a:off x="3472586" y="4189352"/>
            <a:ext cx="1155918" cy="400110"/>
          </a:xfrm>
          <a:prstGeom prst="rect">
            <a:avLst/>
          </a:prstGeom>
          <a:noFill/>
        </p:spPr>
        <p:txBody>
          <a:bodyPr wrap="square">
            <a:spAutoFit/>
          </a:bodyPr>
          <a:lstStyle/>
          <a:p>
            <a:pPr defTabSz="1219200" eaLnBrk="1" fontAlgn="auto" hangingPunct="1">
              <a:spcBef>
                <a:spcPts val="0"/>
              </a:spcBef>
              <a:spcAft>
                <a:spcPts val="0"/>
              </a:spcAft>
              <a:defRPr/>
            </a:pPr>
            <a:r>
              <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rPr>
              <a:t>   退出</a:t>
            </a:r>
            <a:endPar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13" name="TextBox 20"/>
          <p:cNvSpPr txBox="1"/>
          <p:nvPr/>
        </p:nvSpPr>
        <p:spPr>
          <a:xfrm>
            <a:off x="4654625" y="1244718"/>
            <a:ext cx="6406097" cy="1812804"/>
          </a:xfrm>
          <a:prstGeom prst="rect">
            <a:avLst/>
          </a:prstGeom>
          <a:noFill/>
        </p:spPr>
        <p:txBody>
          <a:bodyPr wrap="square">
            <a:spAutoFit/>
          </a:bodyPr>
          <a:lstStyle/>
          <a:p>
            <a:pPr defTabSz="1219200" eaLnBrk="1" fontAlgn="auto" hangingPunct="1">
              <a:lnSpc>
                <a:spcPct val="130000"/>
              </a:lnSpc>
              <a:spcBef>
                <a:spcPts val="0"/>
              </a:spcBef>
              <a:spcAft>
                <a:spcPts val="0"/>
              </a:spcAft>
              <a:defRPr/>
            </a:pP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调查单位</a:t>
            </a:r>
            <a:r>
              <a:rPr lang="zh-CN" altLang="en-US" kern="0" dirty="0">
                <a:solidFill>
                  <a:srgbClr val="C00000"/>
                </a:solidFill>
                <a:latin typeface="方正黑体简体" panose="02010601030101010101" pitchFamily="2" charset="-122"/>
                <a:ea typeface="方正黑体简体" panose="02010601030101010101" pitchFamily="2" charset="-122"/>
                <a:cs typeface="+mn-ea"/>
                <a:sym typeface="+mn-lt"/>
              </a:rPr>
              <a:t>月度</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审核登记表（一）</a:t>
            </a: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   营业执照（证书）复印件</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   其他证明单位发生相应变更的材料</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（建筑业资质等级发生变更的需提供</a:t>
            </a:r>
            <a:r>
              <a:rPr lang="zh-CN" altLang="en-US" sz="1600" kern="0" dirty="0">
                <a:solidFill>
                  <a:srgbClr val="C00000"/>
                </a:solidFill>
                <a:latin typeface="楷体" panose="02010609060101010101" pitchFamily="49" charset="-122"/>
                <a:ea typeface="楷体" panose="02010609060101010101" pitchFamily="49" charset="-122"/>
                <a:cs typeface="+mn-ea"/>
                <a:sym typeface="+mn-lt"/>
              </a:rPr>
              <a:t>变更后</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带有“建筑业企业资质证书” 字样和住建部门公章页面的资质证书复印件）</a:t>
            </a:r>
            <a:endPar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p:txBody>
      </p:sp>
      <p:sp>
        <p:nvSpPr>
          <p:cNvPr id="14" name="TextBox 21"/>
          <p:cNvSpPr txBox="1"/>
          <p:nvPr/>
        </p:nvSpPr>
        <p:spPr>
          <a:xfrm>
            <a:off x="4856637" y="3275867"/>
            <a:ext cx="7195978" cy="3413242"/>
          </a:xfrm>
          <a:prstGeom prst="rect">
            <a:avLst/>
          </a:prstGeom>
          <a:noFill/>
        </p:spPr>
        <p:txBody>
          <a:bodyPr wrap="square">
            <a:spAutoFit/>
          </a:bodyPr>
          <a:lstStyle/>
          <a:p>
            <a:pPr defTabSz="1219200" eaLnBrk="1" fontAlgn="auto" hangingPunct="1">
              <a:lnSpc>
                <a:spcPct val="130000"/>
              </a:lnSpc>
              <a:spcBef>
                <a:spcPts val="0"/>
              </a:spcBef>
              <a:spcAft>
                <a:spcPts val="0"/>
              </a:spcAft>
              <a:defRPr/>
            </a:pP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分两种情况：</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1</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、因改制、重新注册、合并或拆分退出：</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sz="20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       </a:t>
            </a: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调查单位</a:t>
            </a:r>
            <a:r>
              <a:rPr lang="zh-CN" altLang="en-US" sz="1600" kern="0" dirty="0">
                <a:solidFill>
                  <a:srgbClr val="C00000"/>
                </a:solidFill>
                <a:latin typeface="楷体" panose="02010609060101010101" pitchFamily="49" charset="-122"/>
                <a:ea typeface="楷体" panose="02010609060101010101" pitchFamily="49" charset="-122"/>
                <a:cs typeface="+mn-ea"/>
                <a:sym typeface="+mn-lt"/>
              </a:rPr>
              <a:t>月度</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审核登记表</a:t>
            </a:r>
            <a:r>
              <a:rPr lang="zh-CN" altLang="en-US" sz="1600" kern="0" dirty="0">
                <a:solidFill>
                  <a:srgbClr val="C00000"/>
                </a:solidFill>
                <a:latin typeface="楷体" panose="02010609060101010101" pitchFamily="49" charset="-122"/>
                <a:ea typeface="楷体" panose="02010609060101010101" pitchFamily="49" charset="-122"/>
                <a:cs typeface="+mn-ea"/>
                <a:sym typeface="+mn-lt"/>
              </a:rPr>
              <a:t>（一）</a:t>
            </a: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证明单位变动的有关文件复印件</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新单位与原单位的对应关系</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rPr>
              <a:t>     </a:t>
            </a:r>
            <a:r>
              <a:rPr lang="zh-CN" altLang="en-US" sz="1600" kern="0" dirty="0">
                <a:solidFill>
                  <a:schemeClr val="tx2">
                    <a:lumMod val="75000"/>
                  </a:schemeClr>
                </a:solidFill>
                <a:latin typeface="楷体" panose="02010609060101010101" pitchFamily="49" charset="-122"/>
                <a:ea typeface="楷体" panose="02010609060101010101" pitchFamily="49" charset="-122"/>
                <a:cs typeface="+mn-ea"/>
                <a:sym typeface="+mn-lt"/>
              </a:rPr>
              <a:t>原单位同期数如何处理的有关说明</a:t>
            </a:r>
            <a:endParaRPr lang="en-US" altLang="zh-CN" sz="16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2</a:t>
            </a:r>
            <a:r>
              <a:rPr lang="zh-CN" altLang="en-US"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、其他原因退出：</a:t>
            </a:r>
            <a:endParaRPr lang="en-US" altLang="zh-CN"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sz="14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        《</a:t>
            </a:r>
            <a:r>
              <a:rPr lang="zh-CN" altLang="en-US" sz="14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调查单位</a:t>
            </a:r>
            <a:r>
              <a:rPr lang="zh-CN" altLang="en-US" sz="1400" kern="0" dirty="0">
                <a:solidFill>
                  <a:srgbClr val="C00000"/>
                </a:solidFill>
                <a:latin typeface="方正黑体简体" panose="02010601030101010101" pitchFamily="2" charset="-122"/>
                <a:ea typeface="方正黑体简体" panose="02010601030101010101" pitchFamily="2" charset="-122"/>
                <a:cs typeface="+mn-ea"/>
                <a:sym typeface="+mn-lt"/>
              </a:rPr>
              <a:t>月度</a:t>
            </a:r>
            <a:r>
              <a:rPr lang="zh-CN" altLang="en-US" sz="14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审核登记表</a:t>
            </a:r>
            <a:r>
              <a:rPr lang="zh-CN" altLang="en-US" sz="1400" kern="0" dirty="0">
                <a:solidFill>
                  <a:srgbClr val="C00000"/>
                </a:solidFill>
                <a:latin typeface="方正黑体简体" panose="02010601030101010101" pitchFamily="2" charset="-122"/>
                <a:ea typeface="方正黑体简体" panose="02010601030101010101" pitchFamily="2" charset="-122"/>
                <a:cs typeface="+mn-ea"/>
                <a:sym typeface="+mn-lt"/>
              </a:rPr>
              <a:t>（二）</a:t>
            </a:r>
            <a:r>
              <a:rPr lang="en-US" altLang="zh-CN" sz="14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a:t>
            </a:r>
            <a:endParaRPr lang="en-US" altLang="zh-CN" sz="14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lnSpc>
                <a:spcPct val="130000"/>
              </a:lnSpc>
              <a:spcBef>
                <a:spcPts val="0"/>
              </a:spcBef>
              <a:spcAft>
                <a:spcPts val="0"/>
              </a:spcAft>
              <a:defRPr/>
            </a:pPr>
            <a:r>
              <a:rPr lang="en-US" altLang="zh-CN" sz="16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rPr>
              <a:t>         </a:t>
            </a:r>
            <a:r>
              <a:rPr lang="zh-CN" altLang="en-US" sz="1600" kern="0" dirty="0">
                <a:solidFill>
                  <a:schemeClr val="accent4">
                    <a:lumMod val="50000"/>
                  </a:schemeClr>
                </a:solidFill>
                <a:latin typeface="楷体" panose="02010609060101010101" pitchFamily="49" charset="-122"/>
                <a:ea typeface="楷体" panose="02010609060101010101" pitchFamily="49" charset="-122"/>
                <a:cs typeface="+mn-ea"/>
                <a:sym typeface="+mn-lt"/>
              </a:rPr>
              <a:t>其他材料与年度审核要求一致</a:t>
            </a:r>
            <a:endParaRPr lang="en-US" altLang="zh-CN" sz="1600" kern="0" dirty="0">
              <a:solidFill>
                <a:schemeClr val="tx2">
                  <a:lumMod val="75000"/>
                </a:schemeClr>
              </a:solidFill>
              <a:latin typeface="楷体" panose="02010609060101010101" pitchFamily="49" charset="-122"/>
              <a:ea typeface="楷体" panose="02010609060101010101" pitchFamily="49" charset="-122"/>
              <a:cs typeface="+mn-ea"/>
              <a:sym typeface="+mn-lt"/>
            </a:endParaRPr>
          </a:p>
          <a:p>
            <a:pPr defTabSz="1219200" eaLnBrk="1" fontAlgn="auto" hangingPunct="1">
              <a:lnSpc>
                <a:spcPct val="130000"/>
              </a:lnSpc>
              <a:spcBef>
                <a:spcPts val="0"/>
              </a:spcBef>
              <a:spcAft>
                <a:spcPts val="0"/>
              </a:spcAft>
              <a:defRPr/>
            </a:pPr>
            <a:endParaRPr lang="zh-CN" altLang="en-US" sz="1400" kern="0" dirty="0">
              <a:solidFill>
                <a:schemeClr val="tx2">
                  <a:lumMod val="75000"/>
                </a:schemeClr>
              </a:solidFill>
              <a:latin typeface="方正黑体简体" panose="02010601030101010101" pitchFamily="2" charset="-122"/>
              <a:ea typeface="方正黑体简体" panose="02010601030101010101" pitchFamily="2" charset="-122"/>
              <a:cs typeface="+mn-ea"/>
              <a:sym typeface="+mn-lt"/>
            </a:endParaRPr>
          </a:p>
        </p:txBody>
      </p:sp>
      <p:sp>
        <p:nvSpPr>
          <p:cNvPr id="21" name="文本框 20"/>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16" name="图片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checkerboard(across)">
                                      <p:cBhvr>
                                        <p:cTn id="11" dur="500"/>
                                        <p:tgtEl>
                                          <p:spTgt spid="21"/>
                                        </p:tgtEl>
                                      </p:cBhvr>
                                    </p:animEffect>
                                  </p:childTnLst>
                                </p:cTn>
                              </p:par>
                              <p:par>
                                <p:cTn id="12" presetID="31" presetClass="entr" presetSubtype="0" fill="hold" nodeType="with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1000" fill="hold"/>
                                        <p:tgtEl>
                                          <p:spTgt spid="16"/>
                                        </p:tgtEl>
                                        <p:attrNameLst>
                                          <p:attrName>ppt_w</p:attrName>
                                        </p:attrNameLst>
                                      </p:cBhvr>
                                      <p:tavLst>
                                        <p:tav tm="0">
                                          <p:val>
                                            <p:fltVal val="0"/>
                                          </p:val>
                                        </p:tav>
                                        <p:tav tm="100000">
                                          <p:val>
                                            <p:strVal val="#ppt_w"/>
                                          </p:val>
                                        </p:tav>
                                      </p:tavLst>
                                    </p:anim>
                                    <p:anim calcmode="lin" valueType="num">
                                      <p:cBhvr>
                                        <p:cTn id="15" dur="1000" fill="hold"/>
                                        <p:tgtEl>
                                          <p:spTgt spid="16"/>
                                        </p:tgtEl>
                                        <p:attrNameLst>
                                          <p:attrName>ppt_h</p:attrName>
                                        </p:attrNameLst>
                                      </p:cBhvr>
                                      <p:tavLst>
                                        <p:tav tm="0">
                                          <p:val>
                                            <p:fltVal val="0"/>
                                          </p:val>
                                        </p:tav>
                                        <p:tav tm="100000">
                                          <p:val>
                                            <p:strVal val="#ppt_h"/>
                                          </p:val>
                                        </p:tav>
                                      </p:tavLst>
                                    </p:anim>
                                    <p:anim calcmode="lin" valueType="num">
                                      <p:cBhvr>
                                        <p:cTn id="16" dur="1000" fill="hold"/>
                                        <p:tgtEl>
                                          <p:spTgt spid="16"/>
                                        </p:tgtEl>
                                        <p:attrNameLst>
                                          <p:attrName>style.rotation</p:attrName>
                                        </p:attrNameLst>
                                      </p:cBhvr>
                                      <p:tavLst>
                                        <p:tav tm="0">
                                          <p:val>
                                            <p:fltVal val="90"/>
                                          </p:val>
                                        </p:tav>
                                        <p:tav tm="100000">
                                          <p:val>
                                            <p:fltVal val="0"/>
                                          </p:val>
                                        </p:tav>
                                      </p:tavLst>
                                    </p:anim>
                                    <p:animEffect transition="in" filter="fade">
                                      <p:cBhvr>
                                        <p:cTn id="17" dur="1000"/>
                                        <p:tgtEl>
                                          <p:spTgt spid="16"/>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par>
                                <p:cTn id="24" presetID="22" presetClass="entr" presetSubtype="8" fill="hold" grpId="0" nodeType="withEffect">
                                  <p:stCondLst>
                                    <p:cond delay="80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par>
                                <p:cTn id="33" presetID="10" presetClass="entr" presetSubtype="0" fill="hold" grpId="0" nodeType="withEffect">
                                  <p:stCondLst>
                                    <p:cond delay="50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
                                        <p:tgtEl>
                                          <p:spTgt spid="11"/>
                                        </p:tgtEl>
                                      </p:cBhvr>
                                    </p:animEffect>
                                  </p:childTnLst>
                                </p:cTn>
                              </p:par>
                              <p:par>
                                <p:cTn id="36" presetID="16" presetClass="entr" presetSubtype="21" fill="hold" grpId="0" nodeType="withEffect">
                                  <p:stCondLst>
                                    <p:cond delay="500"/>
                                  </p:stCondLst>
                                  <p:childTnLst>
                                    <p:set>
                                      <p:cBhvr>
                                        <p:cTn id="37" dur="1" fill="hold">
                                          <p:stCondLst>
                                            <p:cond delay="0"/>
                                          </p:stCondLst>
                                        </p:cTn>
                                        <p:tgtEl>
                                          <p:spTgt spid="13"/>
                                        </p:tgtEl>
                                        <p:attrNameLst>
                                          <p:attrName>style.visibility</p:attrName>
                                        </p:attrNameLst>
                                      </p:cBhvr>
                                      <p:to>
                                        <p:strVal val="visible"/>
                                      </p:to>
                                    </p:set>
                                    <p:animEffect transition="in" filter="barn(inVertical)">
                                      <p:cBhvr>
                                        <p:cTn id="38" dur="700"/>
                                        <p:tgtEl>
                                          <p:spTgt spid="13"/>
                                        </p:tgtEl>
                                      </p:cBhvr>
                                    </p:animEffect>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par>
                                <p:cTn id="48" presetID="16" presetClass="entr" presetSubtype="21" fill="hold" grpId="0" nodeType="withEffect">
                                  <p:stCondLst>
                                    <p:cond delay="700"/>
                                  </p:stCondLst>
                                  <p:childTnLst>
                                    <p:set>
                                      <p:cBhvr>
                                        <p:cTn id="49" dur="1" fill="hold">
                                          <p:stCondLst>
                                            <p:cond delay="0"/>
                                          </p:stCondLst>
                                        </p:cTn>
                                        <p:tgtEl>
                                          <p:spTgt spid="14"/>
                                        </p:tgtEl>
                                        <p:attrNameLst>
                                          <p:attrName>style.visibility</p:attrName>
                                        </p:attrNameLst>
                                      </p:cBhvr>
                                      <p:to>
                                        <p:strVal val="visible"/>
                                      </p:to>
                                    </p:set>
                                    <p:animEffect transition="in" filter="barn(inVertical)">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5" grpId="0" animBg="1"/>
      <p:bldP spid="9" grpId="0" animBg="1"/>
      <p:bldP spid="10" grpId="0" animBg="1"/>
      <p:bldP spid="11" grpId="0"/>
      <p:bldP spid="12" grpId="0"/>
      <p:bldP spid="13" grpId="0"/>
      <p:bldP spid="14" grpId="0"/>
      <p:bldP spid="2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aphicFrame>
        <p:nvGraphicFramePr>
          <p:cNvPr id="8" name="图示 7"/>
          <p:cNvGraphicFramePr/>
          <p:nvPr/>
        </p:nvGraphicFramePr>
        <p:xfrm>
          <a:off x="781558" y="1357233"/>
          <a:ext cx="11000134" cy="5222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文本框 8"/>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7" name="图片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checkerboard(across)">
                                      <p:cBhvr>
                                        <p:cTn id="11" dur="500"/>
                                        <p:tgtEl>
                                          <p:spTgt spid="9"/>
                                        </p:tgtEl>
                                      </p:cBhvr>
                                    </p:animEffect>
                                  </p:childTnLst>
                                </p:cTn>
                              </p:par>
                              <p:par>
                                <p:cTn id="12" presetID="31" presetClass="entr" presetSubtype="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par>
                          <p:cTn id="18" fill="hold">
                            <p:stCondLst>
                              <p:cond delay="1500"/>
                            </p:stCondLst>
                            <p:childTnLst>
                              <p:par>
                                <p:cTn id="19" presetID="2" presetClass="entr" presetSubtype="4" fill="hold" grpId="0" nodeType="afterEffect">
                                  <p:stCondLst>
                                    <p:cond delay="50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Graphic spid="8" grpId="0">
        <p:bldAsOne/>
      </p:bldGraphic>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graphicFrame>
        <p:nvGraphicFramePr>
          <p:cNvPr id="5" name="图示 4"/>
          <p:cNvGraphicFramePr/>
          <p:nvPr/>
        </p:nvGraphicFramePr>
        <p:xfrm>
          <a:off x="781558" y="1357233"/>
          <a:ext cx="11000134" cy="5222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文本框 5"/>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1.2  2021</a:t>
            </a:r>
            <a:r>
              <a:rPr lang="zh-CN" altLang="en-US" sz="2800" dirty="0">
                <a:solidFill>
                  <a:srgbClr val="002060"/>
                </a:solidFill>
                <a:latin typeface="思源黑体 Medium" panose="020B0600000000000000" pitchFamily="34" charset="-122"/>
                <a:ea typeface="思源黑体 Medium" panose="020B0600000000000000" pitchFamily="34" charset="-122"/>
              </a:rPr>
              <a:t>年月度审核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7" name="图片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heckerboard(across)">
                                      <p:cBhvr>
                                        <p:cTn id="11" dur="500"/>
                                        <p:tgtEl>
                                          <p:spTgt spid="6"/>
                                        </p:tgtEl>
                                      </p:cBhvr>
                                    </p:animEffect>
                                  </p:childTnLst>
                                </p:cTn>
                              </p:par>
                              <p:par>
                                <p:cTn id="12" presetID="31" presetClass="entr" presetSubtype="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par>
                          <p:cTn id="18" fill="hold">
                            <p:stCondLst>
                              <p:cond delay="1500"/>
                            </p:stCondLst>
                            <p:childTnLst>
                              <p:par>
                                <p:cTn id="19" presetID="2" presetClass="entr" presetSubtype="4" fill="hold" grpId="0" nodeType="afterEffect">
                                  <p:stCondLst>
                                    <p:cond delay="50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Graphic spid="5" grpId="0">
        <p:bldAsOne/>
      </p:bldGraphic>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a:blip r:embed="rId1" cstate="print"/>
          <a:stretch>
            <a:fillRect/>
          </a:stretch>
        </p:blipFill>
        <p:spPr>
          <a:xfrm>
            <a:off x="277091" y="312729"/>
            <a:ext cx="11637819" cy="6233745"/>
          </a:xfrm>
          <a:prstGeom prst="rect">
            <a:avLst/>
          </a:prstGeom>
        </p:spPr>
      </p:pic>
      <p:sp>
        <p:nvSpPr>
          <p:cNvPr id="20" name="文本框 19"/>
          <p:cNvSpPr txBox="1"/>
          <p:nvPr/>
        </p:nvSpPr>
        <p:spPr>
          <a:xfrm>
            <a:off x="2946400" y="3628821"/>
            <a:ext cx="6299200" cy="830997"/>
          </a:xfrm>
          <a:prstGeom prst="rect">
            <a:avLst/>
          </a:prstGeom>
          <a:noFill/>
        </p:spPr>
        <p:txBody>
          <a:bodyPr wrap="square" rtlCol="0">
            <a:spAutoFit/>
            <a:scene3d>
              <a:camera prst="orthographicFront"/>
              <a:lightRig rig="threePt" dir="t"/>
            </a:scene3d>
            <a:sp3d contourW="12700"/>
          </a:bodyPr>
          <a:lstStyle/>
          <a:p>
            <a:pPr algn="ctr"/>
            <a:r>
              <a:rPr lang="zh-CN" altLang="en-US" sz="4800" dirty="0">
                <a:solidFill>
                  <a:srgbClr val="02235E"/>
                </a:solidFill>
                <a:latin typeface="思源黑体 Medium" panose="020B0600000000000000" pitchFamily="34" charset="-122"/>
                <a:ea typeface="思源黑体 Medium" panose="020B0600000000000000" pitchFamily="34" charset="-122"/>
                <a:cs typeface="+mn-ea"/>
                <a:sym typeface="+mn-lt"/>
              </a:rPr>
              <a:t>调查单位审核确认工作</a:t>
            </a:r>
            <a:endParaRPr lang="zh-CN" altLang="en-US" sz="4800" dirty="0">
              <a:solidFill>
                <a:srgbClr val="02235E"/>
              </a:solidFill>
              <a:latin typeface="思源黑体 Medium" panose="020B0600000000000000" pitchFamily="34" charset="-122"/>
              <a:ea typeface="思源黑体 Medium" panose="020B0600000000000000" pitchFamily="34" charset="-122"/>
              <a:cs typeface="+mn-ea"/>
              <a:sym typeface="+mn-lt"/>
            </a:endParaRPr>
          </a:p>
        </p:txBody>
      </p:sp>
      <p:sp>
        <p:nvSpPr>
          <p:cNvPr id="21" name="文本框 20"/>
          <p:cNvSpPr txBox="1"/>
          <p:nvPr/>
        </p:nvSpPr>
        <p:spPr>
          <a:xfrm>
            <a:off x="1606592" y="4583694"/>
            <a:ext cx="8978816" cy="380489"/>
          </a:xfrm>
          <a:prstGeom prst="rect">
            <a:avLst/>
          </a:prstGeom>
          <a:noFill/>
        </p:spPr>
        <p:txBody>
          <a:bodyPr wrap="square" rtlCol="0">
            <a:spAutoFit/>
            <a:scene3d>
              <a:camera prst="orthographicFront"/>
              <a:lightRig rig="threePt" dir="t"/>
            </a:scene3d>
            <a:sp3d contourW="12700"/>
          </a:bodyPr>
          <a:lstStyle/>
          <a:p>
            <a:pPr algn="ctr">
              <a:lnSpc>
                <a:spcPct val="150000"/>
              </a:lnSpc>
            </a:pPr>
            <a:r>
              <a:rPr lang="en-US" altLang="zh-CN" sz="1400" dirty="0">
                <a:solidFill>
                  <a:srgbClr val="02235E"/>
                </a:solidFill>
                <a:latin typeface="思源黑体 Medium" panose="020B0600000000000000" pitchFamily="34" charset="-122"/>
                <a:ea typeface="思源黑体 Medium" panose="020B0600000000000000" pitchFamily="34" charset="-122"/>
                <a:cs typeface="+mn-ea"/>
                <a:sym typeface="+mn-lt"/>
              </a:rPr>
              <a:t>2020</a:t>
            </a:r>
            <a:r>
              <a:rPr lang="zh-CN" altLang="en-US" sz="1400" dirty="0">
                <a:solidFill>
                  <a:srgbClr val="02235E"/>
                </a:solidFill>
                <a:latin typeface="思源黑体 Medium" panose="020B0600000000000000" pitchFamily="34" charset="-122"/>
                <a:ea typeface="思源黑体 Medium" panose="020B0600000000000000" pitchFamily="34" charset="-122"/>
                <a:cs typeface="+mn-ea"/>
                <a:sym typeface="+mn-lt"/>
              </a:rPr>
              <a:t>年年度、</a:t>
            </a:r>
            <a:r>
              <a:rPr lang="en-US" altLang="zh-CN" sz="1400" dirty="0">
                <a:solidFill>
                  <a:srgbClr val="02235E"/>
                </a:solidFill>
                <a:latin typeface="思源黑体 Medium" panose="020B0600000000000000" pitchFamily="34" charset="-122"/>
                <a:ea typeface="思源黑体 Medium" panose="020B0600000000000000" pitchFamily="34" charset="-122"/>
                <a:cs typeface="+mn-ea"/>
                <a:sym typeface="+mn-lt"/>
              </a:rPr>
              <a:t>2021</a:t>
            </a:r>
            <a:r>
              <a:rPr lang="zh-CN" altLang="en-US" sz="1400" dirty="0">
                <a:solidFill>
                  <a:srgbClr val="02235E"/>
                </a:solidFill>
                <a:latin typeface="思源黑体 Medium" panose="020B0600000000000000" pitchFamily="34" charset="-122"/>
                <a:ea typeface="思源黑体 Medium" panose="020B0600000000000000" pitchFamily="34" charset="-122"/>
                <a:cs typeface="+mn-ea"/>
                <a:sym typeface="+mn-lt"/>
              </a:rPr>
              <a:t>年月度</a:t>
            </a:r>
            <a:endParaRPr lang="zh-CN" altLang="en-US" sz="1400" dirty="0">
              <a:solidFill>
                <a:srgbClr val="02235E"/>
              </a:solidFill>
              <a:latin typeface="思源黑体 Medium" panose="020B0600000000000000" pitchFamily="34" charset="-122"/>
              <a:ea typeface="思源黑体 Medium" panose="020B0600000000000000" pitchFamily="34" charset="-122"/>
              <a:cs typeface="+mn-ea"/>
              <a:sym typeface="+mn-lt"/>
            </a:endParaRPr>
          </a:p>
        </p:txBody>
      </p:sp>
      <p:sp>
        <p:nvSpPr>
          <p:cNvPr id="4" name="椭圆 3"/>
          <p:cNvSpPr/>
          <p:nvPr/>
        </p:nvSpPr>
        <p:spPr>
          <a:xfrm>
            <a:off x="5223711" y="1335907"/>
            <a:ext cx="1744579" cy="1744579"/>
          </a:xfrm>
          <a:prstGeom prst="ellipse">
            <a:avLst/>
          </a:prstGeom>
          <a:solidFill>
            <a:schemeClr val="bg1"/>
          </a:solidFill>
          <a:ln>
            <a:solidFill>
              <a:srgbClr val="02235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600" dirty="0">
              <a:solidFill>
                <a:srgbClr val="0070C0"/>
              </a:solidFill>
              <a:latin typeface="思源黑体 Medium" panose="020B0600000000000000" pitchFamily="34" charset="-122"/>
              <a:ea typeface="思源黑体 Medium" panose="020B0600000000000000" pitchFamily="34" charset="-122"/>
            </a:endParaRPr>
          </a:p>
        </p:txBody>
      </p:sp>
      <p:sp>
        <p:nvSpPr>
          <p:cNvPr id="44" name="文本框 12"/>
          <p:cNvSpPr txBox="1"/>
          <p:nvPr/>
        </p:nvSpPr>
        <p:spPr>
          <a:xfrm>
            <a:off x="5554670" y="1829679"/>
            <a:ext cx="1080972" cy="830997"/>
          </a:xfrm>
          <a:prstGeom prst="rect">
            <a:avLst/>
          </a:prstGeom>
          <a:noFill/>
        </p:spPr>
        <p:txBody>
          <a:bodyPr wrap="square" rtlCol="0">
            <a:spAutoFit/>
          </a:bodyPr>
          <a:lstStyle/>
          <a:p>
            <a:pPr algn="ctr"/>
            <a:r>
              <a:rPr lang="en-US" altLang="zh-CN" sz="4800" dirty="0">
                <a:solidFill>
                  <a:srgbClr val="02235E"/>
                </a:solidFill>
                <a:latin typeface="思源黑体 Medium" panose="020B0600000000000000" pitchFamily="34" charset="-122"/>
                <a:ea typeface="思源黑体 Medium" panose="020B0600000000000000" pitchFamily="34" charset="-122"/>
              </a:rPr>
              <a:t>01</a:t>
            </a:r>
            <a:endParaRPr lang="en-US" altLang="zh-CN" sz="4800" dirty="0">
              <a:solidFill>
                <a:srgbClr val="02235E"/>
              </a:solidFill>
              <a:latin typeface="思源黑体 Medium" panose="020B0600000000000000" pitchFamily="34" charset="-122"/>
              <a:ea typeface="思源黑体 Medium" panose="020B0600000000000000" pitchFamily="34" charset="-122"/>
            </a:endParaRPr>
          </a:p>
        </p:txBody>
      </p:sp>
      <p:sp>
        <p:nvSpPr>
          <p:cNvPr id="11" name="椭圆 10"/>
          <p:cNvSpPr/>
          <p:nvPr/>
        </p:nvSpPr>
        <p:spPr>
          <a:xfrm>
            <a:off x="4928780" y="1083194"/>
            <a:ext cx="2347250" cy="2271460"/>
          </a:xfrm>
          <a:prstGeom prst="ellipse">
            <a:avLst/>
          </a:prstGeom>
          <a:noFill/>
          <a:ln w="28575">
            <a:solidFill>
              <a:srgbClr val="18478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nvGrpSpPr>
          <p:cNvPr id="12" name="组合 11"/>
          <p:cNvGrpSpPr/>
          <p:nvPr/>
        </p:nvGrpSpPr>
        <p:grpSpPr bwMode="auto">
          <a:xfrm>
            <a:off x="5203265" y="1430463"/>
            <a:ext cx="1835996" cy="1591116"/>
            <a:chOff x="4950565" y="2141272"/>
            <a:chExt cx="3094826" cy="2773962"/>
          </a:xfrm>
        </p:grpSpPr>
        <p:sp>
          <p:nvSpPr>
            <p:cNvPr id="13" name="椭圆 12"/>
            <p:cNvSpPr/>
            <p:nvPr/>
          </p:nvSpPr>
          <p:spPr>
            <a:xfrm>
              <a:off x="4950565" y="2141272"/>
              <a:ext cx="152361" cy="152433"/>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sp>
          <p:nvSpPr>
            <p:cNvPr id="14" name="椭圆 13"/>
            <p:cNvSpPr/>
            <p:nvPr/>
          </p:nvSpPr>
          <p:spPr>
            <a:xfrm>
              <a:off x="7893030" y="4762801"/>
              <a:ext cx="152361" cy="152433"/>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grpSp>
        <p:nvGrpSpPr>
          <p:cNvPr id="15" name="组合 14"/>
          <p:cNvGrpSpPr/>
          <p:nvPr/>
        </p:nvGrpSpPr>
        <p:grpSpPr bwMode="auto">
          <a:xfrm>
            <a:off x="5204179" y="1435877"/>
            <a:ext cx="1829404" cy="1605688"/>
            <a:chOff x="4953229" y="2141272"/>
            <a:chExt cx="3084220" cy="2798278"/>
          </a:xfrm>
        </p:grpSpPr>
        <p:sp>
          <p:nvSpPr>
            <p:cNvPr id="16" name="椭圆 15"/>
            <p:cNvSpPr/>
            <p:nvPr/>
          </p:nvSpPr>
          <p:spPr>
            <a:xfrm>
              <a:off x="4953229" y="4787176"/>
              <a:ext cx="152386" cy="15237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sp>
          <p:nvSpPr>
            <p:cNvPr id="17" name="椭圆 16"/>
            <p:cNvSpPr/>
            <p:nvPr/>
          </p:nvSpPr>
          <p:spPr>
            <a:xfrm>
              <a:off x="7885063" y="2141272"/>
              <a:ext cx="152386" cy="15237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3423" y="133424"/>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randombar(horizontal)">
                                      <p:cBhvr>
                                        <p:cTn id="10" dur="500"/>
                                        <p:tgtEl>
                                          <p:spTgt spid="21"/>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randombar(horizontal)">
                                      <p:cBhvr>
                                        <p:cTn id="16" dur="500"/>
                                        <p:tgtEl>
                                          <p:spTgt spid="44"/>
                                        </p:tgtEl>
                                      </p:cBhvr>
                                    </p:animEffect>
                                  </p:childTnLst>
                                </p:cTn>
                              </p:par>
                              <p:par>
                                <p:cTn id="17" presetID="21" presetClass="entr" presetSubtype="1" fill="hold" grpId="0" nodeType="withEffect">
                                  <p:stCondLst>
                                    <p:cond delay="200"/>
                                  </p:stCondLst>
                                  <p:childTnLst>
                                    <p:set>
                                      <p:cBhvr>
                                        <p:cTn id="18" dur="1" fill="hold">
                                          <p:stCondLst>
                                            <p:cond delay="0"/>
                                          </p:stCondLst>
                                        </p:cTn>
                                        <p:tgtEl>
                                          <p:spTgt spid="11"/>
                                        </p:tgtEl>
                                        <p:attrNameLst>
                                          <p:attrName>style.visibility</p:attrName>
                                        </p:attrNameLst>
                                      </p:cBhvr>
                                      <p:to>
                                        <p:strVal val="visible"/>
                                      </p:to>
                                    </p:set>
                                    <p:animEffect transition="in" filter="wheel(1)">
                                      <p:cBhvr>
                                        <p:cTn id="19" dur="400"/>
                                        <p:tgtEl>
                                          <p:spTgt spid="11"/>
                                        </p:tgtEl>
                                      </p:cBhvr>
                                    </p:animEffect>
                                  </p:childTnLst>
                                </p:cTn>
                              </p:par>
                              <p:par>
                                <p:cTn id="20" presetID="10" presetClass="entr" presetSubtype="0" fill="hold" nodeType="withEffect">
                                  <p:stCondLst>
                                    <p:cond delay="60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700"/>
                                        <p:tgtEl>
                                          <p:spTgt spid="15"/>
                                        </p:tgtEl>
                                      </p:cBhvr>
                                    </p:animEffect>
                                  </p:childTnLst>
                                </p:cTn>
                              </p:par>
                              <p:par>
                                <p:cTn id="23" presetID="10" presetClass="entr" presetSubtype="0" fill="hold" nodeType="withEffect">
                                  <p:stCondLst>
                                    <p:cond delay="60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8" presetClass="emph" presetSubtype="0" repeatCount="indefinite" fill="hold" nodeType="withEffect">
                                  <p:stCondLst>
                                    <p:cond delay="600"/>
                                  </p:stCondLst>
                                  <p:childTnLst>
                                    <p:animRot by="-21600000">
                                      <p:cBhvr>
                                        <p:cTn id="27" dur="2000" fill="hold"/>
                                        <p:tgtEl>
                                          <p:spTgt spid="15"/>
                                        </p:tgtEl>
                                        <p:attrNameLst>
                                          <p:attrName>r</p:attrName>
                                        </p:attrNameLst>
                                      </p:cBhvr>
                                    </p:animRot>
                                  </p:childTnLst>
                                </p:cTn>
                              </p:par>
                              <p:par>
                                <p:cTn id="28" presetID="10" presetClass="entr" presetSubtype="0" fill="hold" nodeType="withEffect">
                                  <p:stCondLst>
                                    <p:cond delay="60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par>
                                <p:cTn id="31" presetID="8" presetClass="emph" presetSubtype="0" repeatCount="indefinite" fill="hold" nodeType="withEffect">
                                  <p:stCondLst>
                                    <p:cond delay="600"/>
                                  </p:stCondLst>
                                  <p:childTnLst>
                                    <p:animRot by="-21600000">
                                      <p:cBhvr>
                                        <p:cTn id="32" dur="2000" fill="hold"/>
                                        <p:tgtEl>
                                          <p:spTgt spid="12"/>
                                        </p:tgtEl>
                                        <p:attrNameLst>
                                          <p:attrName>r</p:attrName>
                                        </p:attrNameLst>
                                      </p:cBhvr>
                                    </p:animRot>
                                  </p:childTnLst>
                                </p:cTn>
                              </p:par>
                              <p:par>
                                <p:cTn id="33" presetID="3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1000" fill="hold"/>
                                        <p:tgtEl>
                                          <p:spTgt spid="18"/>
                                        </p:tgtEl>
                                        <p:attrNameLst>
                                          <p:attrName>ppt_w</p:attrName>
                                        </p:attrNameLst>
                                      </p:cBhvr>
                                      <p:tavLst>
                                        <p:tav tm="0">
                                          <p:val>
                                            <p:fltVal val="0"/>
                                          </p:val>
                                        </p:tav>
                                        <p:tav tm="100000">
                                          <p:val>
                                            <p:strVal val="#ppt_w"/>
                                          </p:val>
                                        </p:tav>
                                      </p:tavLst>
                                    </p:anim>
                                    <p:anim calcmode="lin" valueType="num">
                                      <p:cBhvr>
                                        <p:cTn id="36" dur="1000" fill="hold"/>
                                        <p:tgtEl>
                                          <p:spTgt spid="18"/>
                                        </p:tgtEl>
                                        <p:attrNameLst>
                                          <p:attrName>ppt_h</p:attrName>
                                        </p:attrNameLst>
                                      </p:cBhvr>
                                      <p:tavLst>
                                        <p:tav tm="0">
                                          <p:val>
                                            <p:fltVal val="0"/>
                                          </p:val>
                                        </p:tav>
                                        <p:tav tm="100000">
                                          <p:val>
                                            <p:strVal val="#ppt_h"/>
                                          </p:val>
                                        </p:tav>
                                      </p:tavLst>
                                    </p:anim>
                                    <p:anim calcmode="lin" valueType="num">
                                      <p:cBhvr>
                                        <p:cTn id="37" dur="1000" fill="hold"/>
                                        <p:tgtEl>
                                          <p:spTgt spid="18"/>
                                        </p:tgtEl>
                                        <p:attrNameLst>
                                          <p:attrName>style.rotation</p:attrName>
                                        </p:attrNameLst>
                                      </p:cBhvr>
                                      <p:tavLst>
                                        <p:tav tm="0">
                                          <p:val>
                                            <p:fltVal val="90"/>
                                          </p:val>
                                        </p:tav>
                                        <p:tav tm="100000">
                                          <p:val>
                                            <p:fltVal val="0"/>
                                          </p:val>
                                        </p:tav>
                                      </p:tavLst>
                                    </p:anim>
                                    <p:animEffect transition="in" filter="fade">
                                      <p:cBhvr>
                                        <p:cTn id="3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4" grpId="0" bldLvl="0" animBg="1"/>
      <p:bldP spid="44" grpId="0"/>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77091" y="728018"/>
            <a:ext cx="11637819" cy="6233745"/>
          </a:xfrm>
          <a:prstGeom prst="rect">
            <a:avLst/>
          </a:prstGeom>
        </p:spPr>
      </p:pic>
      <p:sp>
        <p:nvSpPr>
          <p:cNvPr id="2" name="文本框 1"/>
          <p:cNvSpPr txBox="1"/>
          <p:nvPr/>
        </p:nvSpPr>
        <p:spPr>
          <a:xfrm>
            <a:off x="3829733" y="390613"/>
            <a:ext cx="4516865" cy="507831"/>
          </a:xfrm>
          <a:prstGeom prst="rect">
            <a:avLst/>
          </a:prstGeom>
          <a:noFill/>
        </p:spPr>
        <p:txBody>
          <a:bodyPr wrap="square" rtlCol="0">
            <a:spAutoFit/>
            <a:scene3d>
              <a:camera prst="orthographicFront"/>
              <a:lightRig rig="threePt" dir="t"/>
            </a:scene3d>
            <a:sp3d contourW="12700"/>
          </a:bodyPr>
          <a:lstStyle/>
          <a:p>
            <a:pPr algn="ctr"/>
            <a:r>
              <a:rPr lang="en-US" altLang="zh-CN" sz="2700" dirty="0">
                <a:solidFill>
                  <a:srgbClr val="02235E"/>
                </a:solidFill>
                <a:latin typeface="思源黑体 Medium" panose="020B0600000000000000" pitchFamily="34" charset="-122"/>
                <a:ea typeface="思源黑体 Medium" panose="020B0600000000000000" pitchFamily="34" charset="-122"/>
              </a:rPr>
              <a:t>01  </a:t>
            </a:r>
            <a:r>
              <a:rPr lang="zh-CN" altLang="en-US" sz="2700" dirty="0">
                <a:solidFill>
                  <a:srgbClr val="02235E"/>
                </a:solidFill>
                <a:latin typeface="思源黑体 Medium" panose="020B0600000000000000" pitchFamily="34" charset="-122"/>
                <a:ea typeface="思源黑体 Medium" panose="020B0600000000000000" pitchFamily="34" charset="-122"/>
              </a:rPr>
              <a:t>调查单位审核确认工作</a:t>
            </a:r>
            <a:endParaRPr lang="zh-CN" altLang="en-US" sz="2700" dirty="0">
              <a:solidFill>
                <a:srgbClr val="02235E"/>
              </a:solidFill>
              <a:latin typeface="思源黑体 Medium" panose="020B0600000000000000" pitchFamily="34" charset="-122"/>
              <a:ea typeface="思源黑体 Medium" panose="020B0600000000000000" pitchFamily="34" charset="-122"/>
            </a:endParaRPr>
          </a:p>
        </p:txBody>
      </p:sp>
      <p:sp>
        <p:nvSpPr>
          <p:cNvPr id="3" name="椭圆 2"/>
          <p:cNvSpPr/>
          <p:nvPr/>
        </p:nvSpPr>
        <p:spPr>
          <a:xfrm>
            <a:off x="5014634" y="1966922"/>
            <a:ext cx="522567" cy="522567"/>
          </a:xfrm>
          <a:prstGeom prst="ellipse">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0" name="椭圆 9"/>
          <p:cNvSpPr/>
          <p:nvPr/>
        </p:nvSpPr>
        <p:spPr>
          <a:xfrm>
            <a:off x="5014634" y="3474451"/>
            <a:ext cx="522567" cy="522567"/>
          </a:xfrm>
          <a:prstGeom prst="ellipse">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1" name="椭圆 10"/>
          <p:cNvSpPr/>
          <p:nvPr/>
        </p:nvSpPr>
        <p:spPr>
          <a:xfrm>
            <a:off x="5014634" y="4951138"/>
            <a:ext cx="522567" cy="522567"/>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grpSp>
        <p:nvGrpSpPr>
          <p:cNvPr id="12" name="组合 11"/>
          <p:cNvGrpSpPr/>
          <p:nvPr/>
        </p:nvGrpSpPr>
        <p:grpSpPr>
          <a:xfrm>
            <a:off x="841587" y="2117513"/>
            <a:ext cx="3008207" cy="3143674"/>
            <a:chOff x="2239" y="2666"/>
            <a:chExt cx="3553" cy="3713"/>
          </a:xfrm>
        </p:grpSpPr>
        <p:sp>
          <p:nvSpPr>
            <p:cNvPr id="14" name="弧形 13"/>
            <p:cNvSpPr/>
            <p:nvPr/>
          </p:nvSpPr>
          <p:spPr>
            <a:xfrm>
              <a:off x="2239" y="2736"/>
              <a:ext cx="3553" cy="3553"/>
            </a:xfrm>
            <a:prstGeom prst="arc">
              <a:avLst>
                <a:gd name="adj1" fmla="val 16777688"/>
                <a:gd name="adj2" fmla="val 4907263"/>
              </a:avLst>
            </a:prstGeom>
            <a:ln w="28575">
              <a:solidFill>
                <a:srgbClr val="7F7F7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5" name="椭圆 14"/>
            <p:cNvSpPr/>
            <p:nvPr/>
          </p:nvSpPr>
          <p:spPr>
            <a:xfrm>
              <a:off x="4155" y="6200"/>
              <a:ext cx="179" cy="179"/>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6" name="椭圆 15"/>
            <p:cNvSpPr/>
            <p:nvPr/>
          </p:nvSpPr>
          <p:spPr>
            <a:xfrm>
              <a:off x="4155" y="2666"/>
              <a:ext cx="179" cy="179"/>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grpSp>
      <p:sp>
        <p:nvSpPr>
          <p:cNvPr id="65" name="文本框 64"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08462" y="2015449"/>
            <a:ext cx="3257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A</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sp>
        <p:nvSpPr>
          <p:cNvPr id="66" name="文本框 65"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12197" y="3534853"/>
            <a:ext cx="3257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B</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sp>
        <p:nvSpPr>
          <p:cNvPr id="67" name="文本框 66"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17427" y="5001564"/>
            <a:ext cx="3369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C</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grpSp>
        <p:nvGrpSpPr>
          <p:cNvPr id="47" name="组合 46"/>
          <p:cNvGrpSpPr/>
          <p:nvPr/>
        </p:nvGrpSpPr>
        <p:grpSpPr>
          <a:xfrm>
            <a:off x="5957994" y="1696718"/>
            <a:ext cx="5238327" cy="796713"/>
            <a:chOff x="306" y="5047"/>
            <a:chExt cx="6187" cy="941"/>
          </a:xfrm>
        </p:grpSpPr>
        <p:sp>
          <p:nvSpPr>
            <p:cNvPr id="48" name="333333"/>
            <p:cNvSpPr txBox="1"/>
            <p:nvPr/>
          </p:nvSpPr>
          <p:spPr>
            <a:xfrm>
              <a:off x="306" y="5047"/>
              <a:ext cx="3106" cy="436"/>
            </a:xfrm>
            <a:prstGeom prst="rect">
              <a:avLst/>
            </a:prstGeom>
            <a:noFill/>
          </p:spPr>
          <p:txBody>
            <a:bodyPr wrap="square" rtlCol="0">
              <a:spAutoFit/>
            </a:bodyPr>
            <a:lstStyle/>
            <a:p>
              <a:pPr algn="l"/>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1.1  2020</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年年度审核</a:t>
              </a:r>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sp>
          <p:nvSpPr>
            <p:cNvPr id="49" name="1111"/>
            <p:cNvSpPr txBox="1"/>
            <p:nvPr/>
          </p:nvSpPr>
          <p:spPr>
            <a:xfrm>
              <a:off x="306" y="5555"/>
              <a:ext cx="6187" cy="433"/>
            </a:xfrm>
            <a:prstGeom prst="rect">
              <a:avLst/>
            </a:prstGeom>
            <a:noFill/>
          </p:spPr>
          <p:txBody>
            <a:bodyPr wrap="square" rtlCol="0">
              <a:spAutoFit/>
            </a:bodyPr>
            <a:lstStyle/>
            <a:p>
              <a:pPr algn="l">
                <a:lnSpc>
                  <a:spcPct val="150000"/>
                </a:lnSpc>
              </a:pP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两批次</a:t>
              </a: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50" name="组合 49"/>
          <p:cNvGrpSpPr/>
          <p:nvPr/>
        </p:nvGrpSpPr>
        <p:grpSpPr>
          <a:xfrm>
            <a:off x="5919894" y="3205478"/>
            <a:ext cx="5406814" cy="794173"/>
            <a:chOff x="306" y="5047"/>
            <a:chExt cx="6386" cy="938"/>
          </a:xfrm>
        </p:grpSpPr>
        <p:sp>
          <p:nvSpPr>
            <p:cNvPr id="51" name="333333"/>
            <p:cNvSpPr txBox="1"/>
            <p:nvPr/>
          </p:nvSpPr>
          <p:spPr>
            <a:xfrm>
              <a:off x="306" y="5047"/>
              <a:ext cx="2978" cy="436"/>
            </a:xfrm>
            <a:prstGeom prst="rect">
              <a:avLst/>
            </a:prstGeom>
            <a:noFill/>
          </p:spPr>
          <p:txBody>
            <a:bodyPr wrap="square" rtlCol="0">
              <a:spAutoFit/>
            </a:bodyPr>
            <a:lstStyle/>
            <a:p>
              <a:pPr algn="l"/>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1.2  2021</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年月度审核</a:t>
              </a:r>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sp>
          <p:nvSpPr>
            <p:cNvPr id="52" name="1111"/>
            <p:cNvSpPr txBox="1"/>
            <p:nvPr/>
          </p:nvSpPr>
          <p:spPr>
            <a:xfrm>
              <a:off x="505" y="5553"/>
              <a:ext cx="6187" cy="432"/>
            </a:xfrm>
            <a:prstGeom prst="rect">
              <a:avLst/>
            </a:prstGeom>
            <a:noFill/>
          </p:spPr>
          <p:txBody>
            <a:bodyPr wrap="square" rtlCol="0">
              <a:spAutoFit/>
            </a:bodyPr>
            <a:lstStyle/>
            <a:p>
              <a:pPr algn="l">
                <a:lnSpc>
                  <a:spcPct val="150000"/>
                </a:lnSpc>
              </a:pPr>
              <a:r>
                <a:rPr lang="en-US" altLang="zh-CN" sz="1335" dirty="0">
                  <a:solidFill>
                    <a:schemeClr val="tx1">
                      <a:lumMod val="75000"/>
                      <a:lumOff val="25000"/>
                    </a:schemeClr>
                  </a:solidFill>
                  <a:latin typeface="思源黑体 Medium" panose="020B0600000000000000" pitchFamily="34" charset="-122"/>
                  <a:ea typeface="思源黑体 Medium" panose="020B0600000000000000" pitchFamily="34" charset="-122"/>
                </a:rPr>
                <a:t>11</a:t>
              </a: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rPr>
                <a:t>次月度</a:t>
              </a: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53" name="组合 52"/>
          <p:cNvGrpSpPr/>
          <p:nvPr/>
        </p:nvGrpSpPr>
        <p:grpSpPr>
          <a:xfrm>
            <a:off x="5919894" y="4754029"/>
            <a:ext cx="5238327" cy="793326"/>
            <a:chOff x="306" y="5047"/>
            <a:chExt cx="6187" cy="937"/>
          </a:xfrm>
        </p:grpSpPr>
        <p:sp>
          <p:nvSpPr>
            <p:cNvPr id="54" name="333333"/>
            <p:cNvSpPr txBox="1"/>
            <p:nvPr/>
          </p:nvSpPr>
          <p:spPr>
            <a:xfrm>
              <a:off x="306" y="5047"/>
              <a:ext cx="3432" cy="436"/>
            </a:xfrm>
            <a:prstGeom prst="rect">
              <a:avLst/>
            </a:prstGeom>
            <a:noFill/>
          </p:spPr>
          <p:txBody>
            <a:bodyPr wrap="square" rtlCol="0">
              <a:spAutoFit/>
            </a:bodyPr>
            <a:lstStyle/>
            <a:p>
              <a:pPr algn="l"/>
              <a:r>
                <a:rPr lang="en-US" altLang="zh-CN" dirty="0">
                  <a:solidFill>
                    <a:srgbClr val="0070C0"/>
                  </a:solidFill>
                  <a:latin typeface="思源黑体 Medium" panose="020B0600000000000000" pitchFamily="34" charset="-122"/>
                  <a:ea typeface="思源黑体 Medium" panose="020B0600000000000000" pitchFamily="34" charset="-122"/>
                </a:rPr>
                <a:t>1.3  </a:t>
              </a:r>
              <a:r>
                <a:rPr lang="zh-CN" altLang="en-US" dirty="0">
                  <a:solidFill>
                    <a:srgbClr val="0070C0"/>
                  </a:solidFill>
                  <a:latin typeface="思源黑体 Medium" panose="020B0600000000000000" pitchFamily="34" charset="-122"/>
                  <a:ea typeface="思源黑体 Medium" panose="020B0600000000000000" pitchFamily="34" charset="-122"/>
                </a:rPr>
                <a:t>注意事项及工作要求</a:t>
              </a:r>
              <a:endParaRPr lang="zh-CN" altLang="en-US" dirty="0">
                <a:solidFill>
                  <a:srgbClr val="0070C0"/>
                </a:solidFill>
                <a:latin typeface="思源黑体 Medium" panose="020B0600000000000000" pitchFamily="34" charset="-122"/>
                <a:ea typeface="思源黑体 Medium" panose="020B0600000000000000" pitchFamily="34" charset="-122"/>
              </a:endParaRPr>
            </a:p>
          </p:txBody>
        </p:sp>
        <p:sp>
          <p:nvSpPr>
            <p:cNvPr id="55" name="1111"/>
            <p:cNvSpPr txBox="1"/>
            <p:nvPr/>
          </p:nvSpPr>
          <p:spPr>
            <a:xfrm>
              <a:off x="306" y="5555"/>
              <a:ext cx="6187" cy="429"/>
            </a:xfrm>
            <a:prstGeom prst="rect">
              <a:avLst/>
            </a:prstGeom>
            <a:noFill/>
          </p:spPr>
          <p:txBody>
            <a:bodyPr wrap="square" rtlCol="0">
              <a:spAutoFit/>
            </a:bodyPr>
            <a:lstStyle/>
            <a:p>
              <a:pPr algn="l">
                <a:lnSpc>
                  <a:spcPct val="150000"/>
                </a:lnSpc>
              </a:pPr>
              <a:endParaRPr lang="zh-CN" altLang="en-US" sz="1335" dirty="0">
                <a:solidFill>
                  <a:srgbClr val="0070C0"/>
                </a:solidFill>
                <a:latin typeface="思源黑体 Medium" panose="020B0600000000000000" pitchFamily="34" charset="-122"/>
                <a:ea typeface="思源黑体 Medium" panose="020B0600000000000000" pitchFamily="34" charset="-122"/>
                <a:sym typeface="+mn-ea"/>
              </a:endParaRPr>
            </a:p>
          </p:txBody>
        </p:sp>
      </p:grpSp>
      <p:grpSp>
        <p:nvGrpSpPr>
          <p:cNvPr id="25" name="组合 24"/>
          <p:cNvGrpSpPr/>
          <p:nvPr/>
        </p:nvGrpSpPr>
        <p:grpSpPr>
          <a:xfrm>
            <a:off x="1584764" y="2814964"/>
            <a:ext cx="1788831" cy="1805727"/>
            <a:chOff x="1414145" y="2140585"/>
            <a:chExt cx="1421130" cy="1421130"/>
          </a:xfrm>
        </p:grpSpPr>
        <p:sp>
          <p:nvSpPr>
            <p:cNvPr id="26" name="Freeform 26"/>
            <p:cNvSpPr/>
            <p:nvPr/>
          </p:nvSpPr>
          <p:spPr>
            <a:xfrm>
              <a:off x="1561421" y="2287861"/>
              <a:ext cx="1126579" cy="112657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02235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870" tIns="192870" rIns="166640" bIns="166640" numCol="1" spcCol="1270" anchor="ctr" anchorCtr="0">
              <a:noAutofit/>
            </a:bodyPr>
            <a:lstStyle/>
            <a:p>
              <a:pPr algn="ctr" defTabSz="1249680">
                <a:lnSpc>
                  <a:spcPct val="90000"/>
                </a:lnSpc>
                <a:spcAft>
                  <a:spcPct val="35000"/>
                </a:spcAft>
              </a:pPr>
              <a:endParaRPr lang="en-US" sz="3795" dirty="0">
                <a:latin typeface="思源黑体 Medium" panose="020B0600000000000000" pitchFamily="34" charset="-122"/>
                <a:ea typeface="思源黑体 Medium" panose="020B0600000000000000" pitchFamily="34" charset="-122"/>
                <a:cs typeface="+mn-ea"/>
                <a:sym typeface="+mn-lt"/>
              </a:endParaRPr>
            </a:p>
          </p:txBody>
        </p:sp>
        <p:sp>
          <p:nvSpPr>
            <p:cNvPr id="27" name="Freeform 116"/>
            <p:cNvSpPr>
              <a:spLocks noEditPoints="1"/>
            </p:cNvSpPr>
            <p:nvPr/>
          </p:nvSpPr>
          <p:spPr bwMode="auto">
            <a:xfrm>
              <a:off x="1851275" y="2630638"/>
              <a:ext cx="546873" cy="441026"/>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bg1"/>
            </a:solidFill>
            <a:ln w="9525">
              <a:noFill/>
              <a:round/>
            </a:ln>
          </p:spPr>
          <p:txBody>
            <a:bodyPr vert="horz" wrap="square" lIns="96435" tIns="48217" rIns="96435" bIns="48217" numCol="1" anchor="t" anchorCtr="0" compatLnSpc="1"/>
            <a:lstStyle/>
            <a:p>
              <a:endParaRPr lang="en-US" sz="1350" dirty="0">
                <a:latin typeface="思源黑体 Medium" panose="020B0600000000000000" pitchFamily="34" charset="-122"/>
                <a:ea typeface="思源黑体 Medium" panose="020B0600000000000000" pitchFamily="34" charset="-122"/>
                <a:cs typeface="+mn-ea"/>
                <a:sym typeface="+mn-lt"/>
              </a:endParaRPr>
            </a:p>
          </p:txBody>
        </p:sp>
        <p:sp>
          <p:nvSpPr>
            <p:cNvPr id="28" name="Freeform 25"/>
            <p:cNvSpPr/>
            <p:nvPr/>
          </p:nvSpPr>
          <p:spPr>
            <a:xfrm>
              <a:off x="1414145" y="2140585"/>
              <a:ext cx="1421130" cy="142113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2235E"/>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870" tIns="192870" rIns="166640" bIns="166640" numCol="1" spcCol="1270" anchor="ctr" anchorCtr="0">
              <a:noAutofit/>
            </a:bodyPr>
            <a:lstStyle/>
            <a:p>
              <a:pPr algn="ctr" defTabSz="1249680">
                <a:lnSpc>
                  <a:spcPct val="90000"/>
                </a:lnSpc>
                <a:spcAft>
                  <a:spcPct val="35000"/>
                </a:spcAft>
              </a:pPr>
              <a:endParaRPr lang="en-US" sz="3795" dirty="0">
                <a:latin typeface="思源黑体 Medium" panose="020B0600000000000000" pitchFamily="34" charset="-122"/>
                <a:ea typeface="思源黑体 Medium" panose="020B0600000000000000" pitchFamily="34" charset="-122"/>
                <a:cs typeface="+mn-ea"/>
                <a:sym typeface="+mn-lt"/>
              </a:endParaRPr>
            </a:p>
          </p:txBody>
        </p:sp>
      </p:grpSp>
      <p:pic>
        <p:nvPicPr>
          <p:cNvPr id="30" name="图片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31" presetClass="entr" presetSubtype="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 calcmode="lin" valueType="num">
                                      <p:cBhvr>
                                        <p:cTn id="10" dur="1000" fill="hold"/>
                                        <p:tgtEl>
                                          <p:spTgt spid="30"/>
                                        </p:tgtEl>
                                        <p:attrNameLst>
                                          <p:attrName>ppt_w</p:attrName>
                                        </p:attrNameLst>
                                      </p:cBhvr>
                                      <p:tavLst>
                                        <p:tav tm="0">
                                          <p:val>
                                            <p:fltVal val="0"/>
                                          </p:val>
                                        </p:tav>
                                        <p:tav tm="100000">
                                          <p:val>
                                            <p:strVal val="#ppt_w"/>
                                          </p:val>
                                        </p:tav>
                                      </p:tavLst>
                                    </p:anim>
                                    <p:anim calcmode="lin" valueType="num">
                                      <p:cBhvr>
                                        <p:cTn id="11" dur="1000" fill="hold"/>
                                        <p:tgtEl>
                                          <p:spTgt spid="30"/>
                                        </p:tgtEl>
                                        <p:attrNameLst>
                                          <p:attrName>ppt_h</p:attrName>
                                        </p:attrNameLst>
                                      </p:cBhvr>
                                      <p:tavLst>
                                        <p:tav tm="0">
                                          <p:val>
                                            <p:fltVal val="0"/>
                                          </p:val>
                                        </p:tav>
                                        <p:tav tm="100000">
                                          <p:val>
                                            <p:strVal val="#ppt_h"/>
                                          </p:val>
                                        </p:tav>
                                      </p:tavLst>
                                    </p:anim>
                                    <p:anim calcmode="lin" valueType="num">
                                      <p:cBhvr>
                                        <p:cTn id="12" dur="1000" fill="hold"/>
                                        <p:tgtEl>
                                          <p:spTgt spid="30"/>
                                        </p:tgtEl>
                                        <p:attrNameLst>
                                          <p:attrName>style.rotation</p:attrName>
                                        </p:attrNameLst>
                                      </p:cBhvr>
                                      <p:tavLst>
                                        <p:tav tm="0">
                                          <p:val>
                                            <p:fltVal val="90"/>
                                          </p:val>
                                        </p:tav>
                                        <p:tav tm="100000">
                                          <p:val>
                                            <p:fltVal val="0"/>
                                          </p:val>
                                        </p:tav>
                                      </p:tavLst>
                                    </p:anim>
                                    <p:animEffect transition="in" filter="fade">
                                      <p:cBhvr>
                                        <p:cTn id="13" dur="1000"/>
                                        <p:tgtEl>
                                          <p:spTgt spid="30"/>
                                        </p:tgtEl>
                                      </p:cBhvr>
                                    </p:animEffect>
                                  </p:childTnLst>
                                </p:cTn>
                              </p:par>
                              <p:par>
                                <p:cTn id="14" presetID="22" presetClass="entr" presetSubtype="4"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anim calcmode="lin" valueType="num">
                                      <p:cBhvr>
                                        <p:cTn id="21" dur="500" fill="hold"/>
                                        <p:tgtEl>
                                          <p:spTgt spid="3"/>
                                        </p:tgtEl>
                                        <p:attrNameLst>
                                          <p:attrName>ppt_x</p:attrName>
                                        </p:attrNameLst>
                                      </p:cBhvr>
                                      <p:tavLst>
                                        <p:tav tm="0">
                                          <p:val>
                                            <p:strVal val="#ppt_x"/>
                                          </p:val>
                                        </p:tav>
                                        <p:tav tm="100000">
                                          <p:val>
                                            <p:strVal val="#ppt_x"/>
                                          </p:val>
                                        </p:tav>
                                      </p:tavLst>
                                    </p:anim>
                                    <p:anim calcmode="lin" valueType="num">
                                      <p:cBhvr>
                                        <p:cTn id="22" dur="500" fill="hold"/>
                                        <p:tgtEl>
                                          <p:spTgt spid="3"/>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anim calcmode="lin" valueType="num">
                                      <p:cBhvr>
                                        <p:cTn id="26" dur="500" fill="hold"/>
                                        <p:tgtEl>
                                          <p:spTgt spid="10"/>
                                        </p:tgtEl>
                                        <p:attrNameLst>
                                          <p:attrName>ppt_x</p:attrName>
                                        </p:attrNameLst>
                                      </p:cBhvr>
                                      <p:tavLst>
                                        <p:tav tm="0">
                                          <p:val>
                                            <p:strVal val="#ppt_x"/>
                                          </p:val>
                                        </p:tav>
                                        <p:tav tm="100000">
                                          <p:val>
                                            <p:strVal val="#ppt_x"/>
                                          </p:val>
                                        </p:tav>
                                      </p:tavLst>
                                    </p:anim>
                                    <p:anim calcmode="lin" valueType="num">
                                      <p:cBhvr>
                                        <p:cTn id="27" dur="500" fill="hold"/>
                                        <p:tgtEl>
                                          <p:spTgt spid="10"/>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anim calcmode="lin" valueType="num">
                                      <p:cBhvr>
                                        <p:cTn id="31" dur="500" fill="hold"/>
                                        <p:tgtEl>
                                          <p:spTgt spid="11"/>
                                        </p:tgtEl>
                                        <p:attrNameLst>
                                          <p:attrName>ppt_x</p:attrName>
                                        </p:attrNameLst>
                                      </p:cBhvr>
                                      <p:tavLst>
                                        <p:tav tm="0">
                                          <p:val>
                                            <p:strVal val="#ppt_x"/>
                                          </p:val>
                                        </p:tav>
                                        <p:tav tm="100000">
                                          <p:val>
                                            <p:strVal val="#ppt_x"/>
                                          </p:val>
                                        </p:tav>
                                      </p:tavLst>
                                    </p:anim>
                                    <p:anim calcmode="lin" valueType="num">
                                      <p:cBhvr>
                                        <p:cTn id="32" dur="500" fill="hold"/>
                                        <p:tgtEl>
                                          <p:spTgt spid="11"/>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animEffect transition="in" filter="fade">
                                      <p:cBhvr>
                                        <p:cTn id="35" dur="500"/>
                                        <p:tgtEl>
                                          <p:spTgt spid="65"/>
                                        </p:tgtEl>
                                      </p:cBhvr>
                                    </p:animEffect>
                                    <p:anim calcmode="lin" valueType="num">
                                      <p:cBhvr>
                                        <p:cTn id="36" dur="500" fill="hold"/>
                                        <p:tgtEl>
                                          <p:spTgt spid="65"/>
                                        </p:tgtEl>
                                        <p:attrNameLst>
                                          <p:attrName>ppt_x</p:attrName>
                                        </p:attrNameLst>
                                      </p:cBhvr>
                                      <p:tavLst>
                                        <p:tav tm="0">
                                          <p:val>
                                            <p:strVal val="#ppt_x"/>
                                          </p:val>
                                        </p:tav>
                                        <p:tav tm="100000">
                                          <p:val>
                                            <p:strVal val="#ppt_x"/>
                                          </p:val>
                                        </p:tav>
                                      </p:tavLst>
                                    </p:anim>
                                    <p:anim calcmode="lin" valueType="num">
                                      <p:cBhvr>
                                        <p:cTn id="37" dur="500" fill="hold"/>
                                        <p:tgtEl>
                                          <p:spTgt spid="65"/>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66"/>
                                        </p:tgtEl>
                                        <p:attrNameLst>
                                          <p:attrName>style.visibility</p:attrName>
                                        </p:attrNameLst>
                                      </p:cBhvr>
                                      <p:to>
                                        <p:strVal val="visible"/>
                                      </p:to>
                                    </p:set>
                                    <p:animEffect transition="in" filter="fade">
                                      <p:cBhvr>
                                        <p:cTn id="40" dur="500"/>
                                        <p:tgtEl>
                                          <p:spTgt spid="66"/>
                                        </p:tgtEl>
                                      </p:cBhvr>
                                    </p:animEffect>
                                    <p:anim calcmode="lin" valueType="num">
                                      <p:cBhvr>
                                        <p:cTn id="41" dur="500" fill="hold"/>
                                        <p:tgtEl>
                                          <p:spTgt spid="66"/>
                                        </p:tgtEl>
                                        <p:attrNameLst>
                                          <p:attrName>ppt_x</p:attrName>
                                        </p:attrNameLst>
                                      </p:cBhvr>
                                      <p:tavLst>
                                        <p:tav tm="0">
                                          <p:val>
                                            <p:strVal val="#ppt_x"/>
                                          </p:val>
                                        </p:tav>
                                        <p:tav tm="100000">
                                          <p:val>
                                            <p:strVal val="#ppt_x"/>
                                          </p:val>
                                        </p:tav>
                                      </p:tavLst>
                                    </p:anim>
                                    <p:anim calcmode="lin" valueType="num">
                                      <p:cBhvr>
                                        <p:cTn id="42" dur="500" fill="hold"/>
                                        <p:tgtEl>
                                          <p:spTgt spid="66"/>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fade">
                                      <p:cBhvr>
                                        <p:cTn id="45" dur="500"/>
                                        <p:tgtEl>
                                          <p:spTgt spid="67"/>
                                        </p:tgtEl>
                                      </p:cBhvr>
                                    </p:animEffect>
                                    <p:anim calcmode="lin" valueType="num">
                                      <p:cBhvr>
                                        <p:cTn id="46" dur="500" fill="hold"/>
                                        <p:tgtEl>
                                          <p:spTgt spid="67"/>
                                        </p:tgtEl>
                                        <p:attrNameLst>
                                          <p:attrName>ppt_x</p:attrName>
                                        </p:attrNameLst>
                                      </p:cBhvr>
                                      <p:tavLst>
                                        <p:tav tm="0">
                                          <p:val>
                                            <p:strVal val="#ppt_x"/>
                                          </p:val>
                                        </p:tav>
                                        <p:tav tm="100000">
                                          <p:val>
                                            <p:strVal val="#ppt_x"/>
                                          </p:val>
                                        </p:tav>
                                      </p:tavLst>
                                    </p:anim>
                                    <p:anim calcmode="lin" valueType="num">
                                      <p:cBhvr>
                                        <p:cTn id="47" dur="500" fill="hold"/>
                                        <p:tgtEl>
                                          <p:spTgt spid="67"/>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14" presetClass="entr" presetSubtype="10" fill="hold" nodeType="after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randombar(horizontal)">
                                      <p:cBhvr>
                                        <p:cTn id="51" dur="500"/>
                                        <p:tgtEl>
                                          <p:spTgt spid="47"/>
                                        </p:tgtEl>
                                      </p:cBhvr>
                                    </p:animEffect>
                                  </p:childTnLst>
                                </p:cTn>
                              </p:par>
                              <p:par>
                                <p:cTn id="52" presetID="14" presetClass="entr" presetSubtype="10" fill="hold" nodeType="with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randombar(horizontal)">
                                      <p:cBhvr>
                                        <p:cTn id="54" dur="500"/>
                                        <p:tgtEl>
                                          <p:spTgt spid="50"/>
                                        </p:tgtEl>
                                      </p:cBhvr>
                                    </p:animEffect>
                                  </p:childTnLst>
                                </p:cTn>
                              </p:par>
                              <p:par>
                                <p:cTn id="55" presetID="14" presetClass="entr" presetSubtype="10" fill="hold" nodeType="with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randombar(horizontal)">
                                      <p:cBhvr>
                                        <p:cTn id="5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ldLvl="0" animBg="1"/>
      <p:bldP spid="10" grpId="0" bldLvl="0" animBg="1"/>
      <p:bldP spid="11" grpId="0" bldLvl="0" animBg="1"/>
      <p:bldP spid="65" grpId="0"/>
      <p:bldP spid="66" grpId="0"/>
      <p:bldP spid="6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35214" y="611154"/>
            <a:ext cx="11637819" cy="6233745"/>
          </a:xfrm>
          <a:prstGeom prst="rect">
            <a:avLst/>
          </a:prstGeom>
        </p:spPr>
      </p:pic>
      <p:grpSp>
        <p:nvGrpSpPr>
          <p:cNvPr id="81" name="组合 80"/>
          <p:cNvGrpSpPr/>
          <p:nvPr/>
        </p:nvGrpSpPr>
        <p:grpSpPr>
          <a:xfrm>
            <a:off x="1551941" y="2821285"/>
            <a:ext cx="9220200" cy="1336887"/>
            <a:chOff x="1759" y="3510"/>
            <a:chExt cx="10890" cy="1579"/>
          </a:xfrm>
        </p:grpSpPr>
        <p:grpSp>
          <p:nvGrpSpPr>
            <p:cNvPr id="82" name="组合 81"/>
            <p:cNvGrpSpPr/>
            <p:nvPr/>
          </p:nvGrpSpPr>
          <p:grpSpPr>
            <a:xfrm>
              <a:off x="1759" y="3510"/>
              <a:ext cx="2088" cy="1579"/>
              <a:chOff x="1350900" y="3482822"/>
              <a:chExt cx="2331146" cy="1762708"/>
            </a:xfrm>
          </p:grpSpPr>
          <p:sp>
            <p:nvSpPr>
              <p:cNvPr id="83" name="任意多边形 82"/>
              <p:cNvSpPr/>
              <p:nvPr/>
            </p:nvSpPr>
            <p:spPr>
              <a:xfrm rot="16200000">
                <a:off x="1635119" y="3198603"/>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84" name="椭圆 83"/>
              <p:cNvSpPr/>
              <p:nvPr/>
            </p:nvSpPr>
            <p:spPr>
              <a:xfrm>
                <a:off x="1567986" y="3691494"/>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85" name="组合 84"/>
            <p:cNvGrpSpPr/>
            <p:nvPr/>
          </p:nvGrpSpPr>
          <p:grpSpPr>
            <a:xfrm>
              <a:off x="4658" y="3510"/>
              <a:ext cx="2088" cy="1579"/>
              <a:chOff x="3805481" y="3482823"/>
              <a:chExt cx="2331146" cy="1762708"/>
            </a:xfrm>
          </p:grpSpPr>
          <p:sp>
            <p:nvSpPr>
              <p:cNvPr id="86" name="任意多边形 85"/>
              <p:cNvSpPr/>
              <p:nvPr/>
            </p:nvSpPr>
            <p:spPr>
              <a:xfrm rot="16200000">
                <a:off x="4089700"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87" name="椭圆 86"/>
              <p:cNvSpPr/>
              <p:nvPr/>
            </p:nvSpPr>
            <p:spPr>
              <a:xfrm>
                <a:off x="4022567"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88" name="组合 87"/>
            <p:cNvGrpSpPr/>
            <p:nvPr/>
          </p:nvGrpSpPr>
          <p:grpSpPr>
            <a:xfrm>
              <a:off x="7557" y="3510"/>
              <a:ext cx="2088" cy="1579"/>
              <a:chOff x="6260062" y="3482823"/>
              <a:chExt cx="2331146" cy="1762708"/>
            </a:xfrm>
          </p:grpSpPr>
          <p:sp>
            <p:nvSpPr>
              <p:cNvPr id="89" name="任意多边形 88"/>
              <p:cNvSpPr/>
              <p:nvPr/>
            </p:nvSpPr>
            <p:spPr>
              <a:xfrm rot="16200000">
                <a:off x="6544281"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90" name="椭圆 89"/>
              <p:cNvSpPr/>
              <p:nvPr/>
            </p:nvSpPr>
            <p:spPr>
              <a:xfrm>
                <a:off x="6477148"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91" name="组合 90"/>
            <p:cNvGrpSpPr/>
            <p:nvPr/>
          </p:nvGrpSpPr>
          <p:grpSpPr>
            <a:xfrm>
              <a:off x="10457" y="3510"/>
              <a:ext cx="2088" cy="1579"/>
              <a:chOff x="8714642" y="3482823"/>
              <a:chExt cx="2331146" cy="1762708"/>
            </a:xfrm>
          </p:grpSpPr>
          <p:sp>
            <p:nvSpPr>
              <p:cNvPr id="92" name="任意多边形 91"/>
              <p:cNvSpPr/>
              <p:nvPr/>
            </p:nvSpPr>
            <p:spPr>
              <a:xfrm rot="16200000">
                <a:off x="8998861"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93" name="椭圆 92"/>
              <p:cNvSpPr/>
              <p:nvPr/>
            </p:nvSpPr>
            <p:spPr>
              <a:xfrm>
                <a:off x="8931728"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sp>
          <p:nvSpPr>
            <p:cNvPr id="94" name="椭圆 52"/>
            <p:cNvSpPr/>
            <p:nvPr/>
          </p:nvSpPr>
          <p:spPr>
            <a:xfrm>
              <a:off x="2337" y="4101"/>
              <a:ext cx="438" cy="397"/>
            </a:xfrm>
            <a:custGeom>
              <a:avLst/>
              <a:gdLst>
                <a:gd name="connsiteX0" fmla="*/ 407586 w 606580"/>
                <a:gd name="connsiteY0" fmla="*/ 252695 h 548858"/>
                <a:gd name="connsiteX1" fmla="*/ 502285 w 606580"/>
                <a:gd name="connsiteY1" fmla="*/ 252695 h 548858"/>
                <a:gd name="connsiteX2" fmla="*/ 502285 w 606580"/>
                <a:gd name="connsiteY2" fmla="*/ 346759 h 548858"/>
                <a:gd name="connsiteX3" fmla="*/ 407586 w 606580"/>
                <a:gd name="connsiteY3" fmla="*/ 346759 h 548858"/>
                <a:gd name="connsiteX4" fmla="*/ 104296 w 606580"/>
                <a:gd name="connsiteY4" fmla="*/ 205698 h 548858"/>
                <a:gd name="connsiteX5" fmla="*/ 199065 w 606580"/>
                <a:gd name="connsiteY5" fmla="*/ 205698 h 548858"/>
                <a:gd name="connsiteX6" fmla="*/ 199065 w 606580"/>
                <a:gd name="connsiteY6" fmla="*/ 346758 h 548858"/>
                <a:gd name="connsiteX7" fmla="*/ 104296 w 606580"/>
                <a:gd name="connsiteY7" fmla="*/ 346758 h 548858"/>
                <a:gd name="connsiteX8" fmla="*/ 255870 w 606580"/>
                <a:gd name="connsiteY8" fmla="*/ 96040 h 548858"/>
                <a:gd name="connsiteX9" fmla="*/ 350710 w 606580"/>
                <a:gd name="connsiteY9" fmla="*/ 96040 h 548858"/>
                <a:gd name="connsiteX10" fmla="*/ 350710 w 606580"/>
                <a:gd name="connsiteY10" fmla="*/ 346759 h 548858"/>
                <a:gd name="connsiteX11" fmla="*/ 255870 w 606580"/>
                <a:gd name="connsiteY11" fmla="*/ 346759 h 548858"/>
                <a:gd name="connsiteX12" fmla="*/ 37882 w 606580"/>
                <a:gd name="connsiteY12" fmla="*/ 37913 h 548858"/>
                <a:gd name="connsiteX13" fmla="*/ 37882 w 606580"/>
                <a:gd name="connsiteY13" fmla="*/ 405363 h 548858"/>
                <a:gd name="connsiteX14" fmla="*/ 568698 w 606580"/>
                <a:gd name="connsiteY14" fmla="*/ 405363 h 548858"/>
                <a:gd name="connsiteX15" fmla="*/ 568698 w 606580"/>
                <a:gd name="connsiteY15" fmla="*/ 37913 h 548858"/>
                <a:gd name="connsiteX16" fmla="*/ 18941 w 606580"/>
                <a:gd name="connsiteY16" fmla="*/ 0 h 548858"/>
                <a:gd name="connsiteX17" fmla="*/ 587639 w 606580"/>
                <a:gd name="connsiteY17" fmla="*/ 0 h 548858"/>
                <a:gd name="connsiteX18" fmla="*/ 606580 w 606580"/>
                <a:gd name="connsiteY18" fmla="*/ 18910 h 548858"/>
                <a:gd name="connsiteX19" fmla="*/ 606580 w 606580"/>
                <a:gd name="connsiteY19" fmla="*/ 424274 h 548858"/>
                <a:gd name="connsiteX20" fmla="*/ 587639 w 606580"/>
                <a:gd name="connsiteY20" fmla="*/ 443184 h 548858"/>
                <a:gd name="connsiteX21" fmla="*/ 322278 w 606580"/>
                <a:gd name="connsiteY21" fmla="*/ 443184 h 548858"/>
                <a:gd name="connsiteX22" fmla="*/ 322278 w 606580"/>
                <a:gd name="connsiteY22" fmla="*/ 511038 h 548858"/>
                <a:gd name="connsiteX23" fmla="*/ 450223 w 606580"/>
                <a:gd name="connsiteY23" fmla="*/ 511038 h 548858"/>
                <a:gd name="connsiteX24" fmla="*/ 450223 w 606580"/>
                <a:gd name="connsiteY24" fmla="*/ 548858 h 548858"/>
                <a:gd name="connsiteX25" fmla="*/ 156357 w 606580"/>
                <a:gd name="connsiteY25" fmla="*/ 548858 h 548858"/>
                <a:gd name="connsiteX26" fmla="*/ 156357 w 606580"/>
                <a:gd name="connsiteY26" fmla="*/ 511038 h 548858"/>
                <a:gd name="connsiteX27" fmla="*/ 284302 w 606580"/>
                <a:gd name="connsiteY27" fmla="*/ 511038 h 548858"/>
                <a:gd name="connsiteX28" fmla="*/ 284302 w 606580"/>
                <a:gd name="connsiteY28" fmla="*/ 443184 h 548858"/>
                <a:gd name="connsiteX29" fmla="*/ 18941 w 606580"/>
                <a:gd name="connsiteY29" fmla="*/ 443184 h 548858"/>
                <a:gd name="connsiteX30" fmla="*/ 0 w 606580"/>
                <a:gd name="connsiteY30" fmla="*/ 424274 h 548858"/>
                <a:gd name="connsiteX31" fmla="*/ 0 w 606580"/>
                <a:gd name="connsiteY31" fmla="*/ 18910 h 548858"/>
                <a:gd name="connsiteX32" fmla="*/ 18941 w 606580"/>
                <a:gd name="connsiteY32" fmla="*/ 0 h 548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06580" h="548858">
                  <a:moveTo>
                    <a:pt x="407586" y="252695"/>
                  </a:moveTo>
                  <a:lnTo>
                    <a:pt x="502285" y="252695"/>
                  </a:lnTo>
                  <a:lnTo>
                    <a:pt x="502285" y="346759"/>
                  </a:lnTo>
                  <a:lnTo>
                    <a:pt x="407586" y="346759"/>
                  </a:lnTo>
                  <a:close/>
                  <a:moveTo>
                    <a:pt x="104296" y="205698"/>
                  </a:moveTo>
                  <a:lnTo>
                    <a:pt x="199065" y="205698"/>
                  </a:lnTo>
                  <a:lnTo>
                    <a:pt x="199065" y="346758"/>
                  </a:lnTo>
                  <a:lnTo>
                    <a:pt x="104296" y="346758"/>
                  </a:lnTo>
                  <a:close/>
                  <a:moveTo>
                    <a:pt x="255870" y="96040"/>
                  </a:moveTo>
                  <a:lnTo>
                    <a:pt x="350710" y="96040"/>
                  </a:lnTo>
                  <a:lnTo>
                    <a:pt x="350710" y="346759"/>
                  </a:lnTo>
                  <a:lnTo>
                    <a:pt x="255870" y="346759"/>
                  </a:lnTo>
                  <a:close/>
                  <a:moveTo>
                    <a:pt x="37882" y="37913"/>
                  </a:moveTo>
                  <a:lnTo>
                    <a:pt x="37882" y="405363"/>
                  </a:lnTo>
                  <a:lnTo>
                    <a:pt x="568698" y="405363"/>
                  </a:lnTo>
                  <a:lnTo>
                    <a:pt x="568698" y="37913"/>
                  </a:lnTo>
                  <a:close/>
                  <a:moveTo>
                    <a:pt x="18941" y="0"/>
                  </a:moveTo>
                  <a:lnTo>
                    <a:pt x="587639" y="0"/>
                  </a:lnTo>
                  <a:cubicBezTo>
                    <a:pt x="598038" y="0"/>
                    <a:pt x="606580" y="8528"/>
                    <a:pt x="606580" y="18910"/>
                  </a:cubicBezTo>
                  <a:lnTo>
                    <a:pt x="606580" y="424274"/>
                  </a:lnTo>
                  <a:cubicBezTo>
                    <a:pt x="606580" y="434656"/>
                    <a:pt x="598038" y="443184"/>
                    <a:pt x="587639" y="443184"/>
                  </a:cubicBezTo>
                  <a:lnTo>
                    <a:pt x="322278" y="443184"/>
                  </a:lnTo>
                  <a:lnTo>
                    <a:pt x="322278" y="511038"/>
                  </a:lnTo>
                  <a:lnTo>
                    <a:pt x="450223" y="511038"/>
                  </a:lnTo>
                  <a:lnTo>
                    <a:pt x="450223" y="548858"/>
                  </a:lnTo>
                  <a:lnTo>
                    <a:pt x="156357" y="548858"/>
                  </a:lnTo>
                  <a:lnTo>
                    <a:pt x="156357" y="511038"/>
                  </a:lnTo>
                  <a:lnTo>
                    <a:pt x="284302" y="511038"/>
                  </a:lnTo>
                  <a:lnTo>
                    <a:pt x="284302" y="443184"/>
                  </a:lnTo>
                  <a:lnTo>
                    <a:pt x="18941" y="443184"/>
                  </a:lnTo>
                  <a:cubicBezTo>
                    <a:pt x="8542" y="443184"/>
                    <a:pt x="0" y="434656"/>
                    <a:pt x="0" y="424274"/>
                  </a:cubicBezTo>
                  <a:lnTo>
                    <a:pt x="0" y="18910"/>
                  </a:lnTo>
                  <a:cubicBezTo>
                    <a:pt x="0" y="8528"/>
                    <a:pt x="8542" y="0"/>
                    <a:pt x="18941" y="0"/>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5" name="椭圆 53"/>
            <p:cNvSpPr/>
            <p:nvPr/>
          </p:nvSpPr>
          <p:spPr>
            <a:xfrm>
              <a:off x="5255" y="4080"/>
              <a:ext cx="400" cy="438"/>
            </a:xfrm>
            <a:custGeom>
              <a:avLst/>
              <a:gdLst>
                <a:gd name="connsiteX0" fmla="*/ 130776 w 510187"/>
                <a:gd name="connsiteY0" fmla="*/ 398252 h 559418"/>
                <a:gd name="connsiteX1" fmla="*/ 180826 w 510187"/>
                <a:gd name="connsiteY1" fmla="*/ 398252 h 559418"/>
                <a:gd name="connsiteX2" fmla="*/ 195356 w 510187"/>
                <a:gd name="connsiteY2" fmla="*/ 420815 h 559418"/>
                <a:gd name="connsiteX3" fmla="*/ 140463 w 510187"/>
                <a:gd name="connsiteY3" fmla="*/ 420815 h 559418"/>
                <a:gd name="connsiteX4" fmla="*/ 48435 w 510187"/>
                <a:gd name="connsiteY4" fmla="*/ 535243 h 559418"/>
                <a:gd name="connsiteX5" fmla="*/ 461752 w 510187"/>
                <a:gd name="connsiteY5" fmla="*/ 535243 h 559418"/>
                <a:gd name="connsiteX6" fmla="*/ 369724 w 510187"/>
                <a:gd name="connsiteY6" fmla="*/ 420815 h 559418"/>
                <a:gd name="connsiteX7" fmla="*/ 316445 w 510187"/>
                <a:gd name="connsiteY7" fmla="*/ 420815 h 559418"/>
                <a:gd name="connsiteX8" fmla="*/ 329361 w 510187"/>
                <a:gd name="connsiteY8" fmla="*/ 398252 h 559418"/>
                <a:gd name="connsiteX9" fmla="*/ 381026 w 510187"/>
                <a:gd name="connsiteY9" fmla="*/ 398252 h 559418"/>
                <a:gd name="connsiteX10" fmla="*/ 510187 w 510187"/>
                <a:gd name="connsiteY10" fmla="*/ 559418 h 559418"/>
                <a:gd name="connsiteX11" fmla="*/ 0 w 510187"/>
                <a:gd name="connsiteY11" fmla="*/ 559418 h 559418"/>
                <a:gd name="connsiteX12" fmla="*/ 254964 w 510187"/>
                <a:gd name="connsiteY12" fmla="*/ 79000 h 559418"/>
                <a:gd name="connsiteX13" fmla="*/ 175836 w 510187"/>
                <a:gd name="connsiteY13" fmla="*/ 159612 h 559418"/>
                <a:gd name="connsiteX14" fmla="*/ 254964 w 510187"/>
                <a:gd name="connsiteY14" fmla="*/ 238611 h 559418"/>
                <a:gd name="connsiteX15" fmla="*/ 335706 w 510187"/>
                <a:gd name="connsiteY15" fmla="*/ 159612 h 559418"/>
                <a:gd name="connsiteX16" fmla="*/ 254964 w 510187"/>
                <a:gd name="connsiteY16" fmla="*/ 79000 h 559418"/>
                <a:gd name="connsiteX17" fmla="*/ 254964 w 510187"/>
                <a:gd name="connsiteY17" fmla="*/ 0 h 559418"/>
                <a:gd name="connsiteX18" fmla="*/ 414834 w 510187"/>
                <a:gd name="connsiteY18" fmla="*/ 159612 h 559418"/>
                <a:gd name="connsiteX19" fmla="*/ 254964 w 510187"/>
                <a:gd name="connsiteY19" fmla="*/ 478835 h 559418"/>
                <a:gd name="connsiteX20" fmla="*/ 95093 w 510187"/>
                <a:gd name="connsiteY20" fmla="*/ 159612 h 559418"/>
                <a:gd name="connsiteX21" fmla="*/ 254964 w 510187"/>
                <a:gd name="connsiteY21" fmla="*/ 0 h 559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0187" h="559418">
                  <a:moveTo>
                    <a:pt x="130776" y="398252"/>
                  </a:moveTo>
                  <a:lnTo>
                    <a:pt x="180826" y="398252"/>
                  </a:lnTo>
                  <a:cubicBezTo>
                    <a:pt x="185669" y="404699"/>
                    <a:pt x="190513" y="412757"/>
                    <a:pt x="195356" y="420815"/>
                  </a:cubicBezTo>
                  <a:lnTo>
                    <a:pt x="140463" y="420815"/>
                  </a:lnTo>
                  <a:lnTo>
                    <a:pt x="48435" y="535243"/>
                  </a:lnTo>
                  <a:lnTo>
                    <a:pt x="461752" y="535243"/>
                  </a:lnTo>
                  <a:lnTo>
                    <a:pt x="369724" y="420815"/>
                  </a:lnTo>
                  <a:lnTo>
                    <a:pt x="316445" y="420815"/>
                  </a:lnTo>
                  <a:cubicBezTo>
                    <a:pt x="319674" y="412757"/>
                    <a:pt x="324518" y="404699"/>
                    <a:pt x="329361" y="398252"/>
                  </a:cubicBezTo>
                  <a:lnTo>
                    <a:pt x="381026" y="398252"/>
                  </a:lnTo>
                  <a:lnTo>
                    <a:pt x="510187" y="559418"/>
                  </a:lnTo>
                  <a:lnTo>
                    <a:pt x="0" y="559418"/>
                  </a:lnTo>
                  <a:close/>
                  <a:moveTo>
                    <a:pt x="254964" y="79000"/>
                  </a:moveTo>
                  <a:cubicBezTo>
                    <a:pt x="211363" y="79000"/>
                    <a:pt x="175836" y="116081"/>
                    <a:pt x="175836" y="159612"/>
                  </a:cubicBezTo>
                  <a:cubicBezTo>
                    <a:pt x="175836" y="203142"/>
                    <a:pt x="211363" y="238611"/>
                    <a:pt x="254964" y="238611"/>
                  </a:cubicBezTo>
                  <a:cubicBezTo>
                    <a:pt x="300179" y="238611"/>
                    <a:pt x="335706" y="203142"/>
                    <a:pt x="335706" y="159612"/>
                  </a:cubicBezTo>
                  <a:cubicBezTo>
                    <a:pt x="335706" y="116081"/>
                    <a:pt x="300179" y="79000"/>
                    <a:pt x="254964" y="79000"/>
                  </a:cubicBezTo>
                  <a:close/>
                  <a:moveTo>
                    <a:pt x="254964" y="0"/>
                  </a:moveTo>
                  <a:cubicBezTo>
                    <a:pt x="343781" y="0"/>
                    <a:pt x="414834" y="70939"/>
                    <a:pt x="414834" y="159612"/>
                  </a:cubicBezTo>
                  <a:cubicBezTo>
                    <a:pt x="414834" y="246673"/>
                    <a:pt x="254964" y="478835"/>
                    <a:pt x="254964" y="478835"/>
                  </a:cubicBezTo>
                  <a:cubicBezTo>
                    <a:pt x="254964" y="478835"/>
                    <a:pt x="95093" y="246673"/>
                    <a:pt x="95093" y="159612"/>
                  </a:cubicBezTo>
                  <a:cubicBezTo>
                    <a:pt x="95093" y="70939"/>
                    <a:pt x="167761" y="0"/>
                    <a:pt x="254964" y="0"/>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6" name="椭圆 54"/>
            <p:cNvSpPr/>
            <p:nvPr/>
          </p:nvSpPr>
          <p:spPr>
            <a:xfrm>
              <a:off x="8135" y="4096"/>
              <a:ext cx="438" cy="406"/>
            </a:xfrm>
            <a:custGeom>
              <a:avLst/>
              <a:gdLst>
                <a:gd name="T0" fmla="*/ 5404 w 6827"/>
                <a:gd name="T1" fmla="*/ 0 h 6336"/>
                <a:gd name="T2" fmla="*/ 1422 w 6827"/>
                <a:gd name="T3" fmla="*/ 0 h 6336"/>
                <a:gd name="T4" fmla="*/ 0 w 6827"/>
                <a:gd name="T5" fmla="*/ 1422 h 6336"/>
                <a:gd name="T6" fmla="*/ 0 w 6827"/>
                <a:gd name="T7" fmla="*/ 3698 h 6336"/>
                <a:gd name="T8" fmla="*/ 1422 w 6827"/>
                <a:gd name="T9" fmla="*/ 5120 h 6336"/>
                <a:gd name="T10" fmla="*/ 2276 w 6827"/>
                <a:gd name="T11" fmla="*/ 5120 h 6336"/>
                <a:gd name="T12" fmla="*/ 2560 w 6827"/>
                <a:gd name="T13" fmla="*/ 4836 h 6336"/>
                <a:gd name="T14" fmla="*/ 2276 w 6827"/>
                <a:gd name="T15" fmla="*/ 4551 h 6336"/>
                <a:gd name="T16" fmla="*/ 1422 w 6827"/>
                <a:gd name="T17" fmla="*/ 4551 h 6336"/>
                <a:gd name="T18" fmla="*/ 569 w 6827"/>
                <a:gd name="T19" fmla="*/ 3698 h 6336"/>
                <a:gd name="T20" fmla="*/ 569 w 6827"/>
                <a:gd name="T21" fmla="*/ 1422 h 6336"/>
                <a:gd name="T22" fmla="*/ 1422 w 6827"/>
                <a:gd name="T23" fmla="*/ 569 h 6336"/>
                <a:gd name="T24" fmla="*/ 5404 w 6827"/>
                <a:gd name="T25" fmla="*/ 569 h 6336"/>
                <a:gd name="T26" fmla="*/ 6258 w 6827"/>
                <a:gd name="T27" fmla="*/ 1422 h 6336"/>
                <a:gd name="T28" fmla="*/ 6258 w 6827"/>
                <a:gd name="T29" fmla="*/ 3698 h 6336"/>
                <a:gd name="T30" fmla="*/ 5404 w 6827"/>
                <a:gd name="T31" fmla="*/ 4551 h 6336"/>
                <a:gd name="T32" fmla="*/ 5404 w 6827"/>
                <a:gd name="T33" fmla="*/ 3698 h 6336"/>
                <a:gd name="T34" fmla="*/ 4962 w 6827"/>
                <a:gd name="T35" fmla="*/ 3461 h 6336"/>
                <a:gd name="T36" fmla="*/ 3256 w 6827"/>
                <a:gd name="T37" fmla="*/ 4599 h 6336"/>
                <a:gd name="T38" fmla="*/ 3256 w 6827"/>
                <a:gd name="T39" fmla="*/ 5072 h 6336"/>
                <a:gd name="T40" fmla="*/ 4962 w 6827"/>
                <a:gd name="T41" fmla="*/ 6210 h 6336"/>
                <a:gd name="T42" fmla="*/ 5404 w 6827"/>
                <a:gd name="T43" fmla="*/ 5974 h 6336"/>
                <a:gd name="T44" fmla="*/ 5404 w 6827"/>
                <a:gd name="T45" fmla="*/ 5120 h 6336"/>
                <a:gd name="T46" fmla="*/ 6827 w 6827"/>
                <a:gd name="T47" fmla="*/ 3698 h 6336"/>
                <a:gd name="T48" fmla="*/ 6827 w 6827"/>
                <a:gd name="T49" fmla="*/ 1422 h 6336"/>
                <a:gd name="T50" fmla="*/ 5404 w 6827"/>
                <a:gd name="T51" fmla="*/ 0 h 6336"/>
                <a:gd name="T52" fmla="*/ 4836 w 6827"/>
                <a:gd name="T53" fmla="*/ 5442 h 6336"/>
                <a:gd name="T54" fmla="*/ 3926 w 6827"/>
                <a:gd name="T55" fmla="*/ 4836 h 6336"/>
                <a:gd name="T56" fmla="*/ 4836 w 6827"/>
                <a:gd name="T57" fmla="*/ 4229 h 6336"/>
                <a:gd name="T58" fmla="*/ 4836 w 6827"/>
                <a:gd name="T59" fmla="*/ 5442 h 6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827" h="6336">
                  <a:moveTo>
                    <a:pt x="5404" y="0"/>
                  </a:moveTo>
                  <a:lnTo>
                    <a:pt x="1422" y="0"/>
                  </a:lnTo>
                  <a:cubicBezTo>
                    <a:pt x="637" y="0"/>
                    <a:pt x="0" y="637"/>
                    <a:pt x="0" y="1422"/>
                  </a:cubicBezTo>
                  <a:lnTo>
                    <a:pt x="0" y="3698"/>
                  </a:lnTo>
                  <a:cubicBezTo>
                    <a:pt x="0" y="4483"/>
                    <a:pt x="637" y="5120"/>
                    <a:pt x="1422" y="5120"/>
                  </a:cubicBezTo>
                  <a:lnTo>
                    <a:pt x="2276" y="5120"/>
                  </a:lnTo>
                  <a:cubicBezTo>
                    <a:pt x="2433" y="5120"/>
                    <a:pt x="2560" y="4993"/>
                    <a:pt x="2560" y="4836"/>
                  </a:cubicBezTo>
                  <a:cubicBezTo>
                    <a:pt x="2560" y="4679"/>
                    <a:pt x="2433" y="4551"/>
                    <a:pt x="2276" y="4551"/>
                  </a:cubicBezTo>
                  <a:lnTo>
                    <a:pt x="1422" y="4551"/>
                  </a:lnTo>
                  <a:cubicBezTo>
                    <a:pt x="951" y="4551"/>
                    <a:pt x="569" y="4169"/>
                    <a:pt x="569" y="3698"/>
                  </a:cubicBezTo>
                  <a:lnTo>
                    <a:pt x="569" y="1422"/>
                  </a:lnTo>
                  <a:cubicBezTo>
                    <a:pt x="569" y="951"/>
                    <a:pt x="951" y="569"/>
                    <a:pt x="1422" y="569"/>
                  </a:cubicBezTo>
                  <a:lnTo>
                    <a:pt x="5404" y="569"/>
                  </a:lnTo>
                  <a:cubicBezTo>
                    <a:pt x="5876" y="569"/>
                    <a:pt x="6258" y="951"/>
                    <a:pt x="6258" y="1422"/>
                  </a:cubicBezTo>
                  <a:lnTo>
                    <a:pt x="6258" y="3698"/>
                  </a:lnTo>
                  <a:cubicBezTo>
                    <a:pt x="6258" y="4169"/>
                    <a:pt x="5876" y="4551"/>
                    <a:pt x="5404" y="4551"/>
                  </a:cubicBezTo>
                  <a:lnTo>
                    <a:pt x="5404" y="3698"/>
                  </a:lnTo>
                  <a:cubicBezTo>
                    <a:pt x="5404" y="3471"/>
                    <a:pt x="5151" y="3335"/>
                    <a:pt x="4962" y="3461"/>
                  </a:cubicBezTo>
                  <a:lnTo>
                    <a:pt x="3256" y="4599"/>
                  </a:lnTo>
                  <a:cubicBezTo>
                    <a:pt x="3087" y="4712"/>
                    <a:pt x="3087" y="4960"/>
                    <a:pt x="3256" y="5072"/>
                  </a:cubicBezTo>
                  <a:lnTo>
                    <a:pt x="4962" y="6210"/>
                  </a:lnTo>
                  <a:cubicBezTo>
                    <a:pt x="5151" y="6336"/>
                    <a:pt x="5404" y="6201"/>
                    <a:pt x="5404" y="5974"/>
                  </a:cubicBezTo>
                  <a:lnTo>
                    <a:pt x="5404" y="5120"/>
                  </a:lnTo>
                  <a:cubicBezTo>
                    <a:pt x="6190" y="5120"/>
                    <a:pt x="6827" y="4483"/>
                    <a:pt x="6827" y="3698"/>
                  </a:cubicBezTo>
                  <a:lnTo>
                    <a:pt x="6827" y="1422"/>
                  </a:lnTo>
                  <a:cubicBezTo>
                    <a:pt x="6827" y="637"/>
                    <a:pt x="6190" y="0"/>
                    <a:pt x="5404" y="0"/>
                  </a:cubicBezTo>
                  <a:close/>
                  <a:moveTo>
                    <a:pt x="4836" y="5442"/>
                  </a:moveTo>
                  <a:lnTo>
                    <a:pt x="3926" y="4836"/>
                  </a:lnTo>
                  <a:lnTo>
                    <a:pt x="4836" y="4229"/>
                  </a:lnTo>
                  <a:lnTo>
                    <a:pt x="4836" y="5442"/>
                  </a:ln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7" name="椭圆 55"/>
            <p:cNvSpPr/>
            <p:nvPr/>
          </p:nvSpPr>
          <p:spPr>
            <a:xfrm>
              <a:off x="11041" y="4080"/>
              <a:ext cx="424" cy="438"/>
            </a:xfrm>
            <a:custGeom>
              <a:avLst/>
              <a:gdLst>
                <a:gd name="T0" fmla="*/ 743 w 743"/>
                <a:gd name="T1" fmla="*/ 27 h 769"/>
                <a:gd name="T2" fmla="*/ 736 w 743"/>
                <a:gd name="T3" fmla="*/ 8 h 769"/>
                <a:gd name="T4" fmla="*/ 717 w 743"/>
                <a:gd name="T5" fmla="*/ 0 h 769"/>
                <a:gd name="T6" fmla="*/ 599 w 743"/>
                <a:gd name="T7" fmla="*/ 0 h 769"/>
                <a:gd name="T8" fmla="*/ 591 w 743"/>
                <a:gd name="T9" fmla="*/ 1 h 769"/>
                <a:gd name="T10" fmla="*/ 569 w 743"/>
                <a:gd name="T11" fmla="*/ 1 h 769"/>
                <a:gd name="T12" fmla="*/ 555 w 743"/>
                <a:gd name="T13" fmla="*/ 2 h 769"/>
                <a:gd name="T14" fmla="*/ 184 w 743"/>
                <a:gd name="T15" fmla="*/ 2 h 769"/>
                <a:gd name="T16" fmla="*/ 171 w 743"/>
                <a:gd name="T17" fmla="*/ 1 h 769"/>
                <a:gd name="T18" fmla="*/ 152 w 743"/>
                <a:gd name="T19" fmla="*/ 1 h 769"/>
                <a:gd name="T20" fmla="*/ 144 w 743"/>
                <a:gd name="T21" fmla="*/ 0 h 769"/>
                <a:gd name="T22" fmla="*/ 26 w 743"/>
                <a:gd name="T23" fmla="*/ 0 h 769"/>
                <a:gd name="T24" fmla="*/ 8 w 743"/>
                <a:gd name="T25" fmla="*/ 8 h 769"/>
                <a:gd name="T26" fmla="*/ 0 w 743"/>
                <a:gd name="T27" fmla="*/ 27 h 769"/>
                <a:gd name="T28" fmla="*/ 118 w 743"/>
                <a:gd name="T29" fmla="*/ 266 h 769"/>
                <a:gd name="T30" fmla="*/ 118 w 743"/>
                <a:gd name="T31" fmla="*/ 267 h 769"/>
                <a:gd name="T32" fmla="*/ 118 w 743"/>
                <a:gd name="T33" fmla="*/ 270 h 769"/>
                <a:gd name="T34" fmla="*/ 342 w 743"/>
                <a:gd name="T35" fmla="*/ 511 h 769"/>
                <a:gd name="T36" fmla="*/ 342 w 743"/>
                <a:gd name="T37" fmla="*/ 713 h 769"/>
                <a:gd name="T38" fmla="*/ 242 w 743"/>
                <a:gd name="T39" fmla="*/ 713 h 769"/>
                <a:gd name="T40" fmla="*/ 228 w 743"/>
                <a:gd name="T41" fmla="*/ 727 h 769"/>
                <a:gd name="T42" fmla="*/ 228 w 743"/>
                <a:gd name="T43" fmla="*/ 756 h 769"/>
                <a:gd name="T44" fmla="*/ 242 w 743"/>
                <a:gd name="T45" fmla="*/ 769 h 769"/>
                <a:gd name="T46" fmla="*/ 498 w 743"/>
                <a:gd name="T47" fmla="*/ 769 h 769"/>
                <a:gd name="T48" fmla="*/ 511 w 743"/>
                <a:gd name="T49" fmla="*/ 756 h 769"/>
                <a:gd name="T50" fmla="*/ 511 w 743"/>
                <a:gd name="T51" fmla="*/ 727 h 769"/>
                <a:gd name="T52" fmla="*/ 498 w 743"/>
                <a:gd name="T53" fmla="*/ 713 h 769"/>
                <a:gd name="T54" fmla="*/ 398 w 743"/>
                <a:gd name="T55" fmla="*/ 713 h 769"/>
                <a:gd name="T56" fmla="*/ 398 w 743"/>
                <a:gd name="T57" fmla="*/ 511 h 769"/>
                <a:gd name="T58" fmla="*/ 621 w 743"/>
                <a:gd name="T59" fmla="*/ 279 h 769"/>
                <a:gd name="T60" fmla="*/ 623 w 743"/>
                <a:gd name="T61" fmla="*/ 271 h 769"/>
                <a:gd name="T62" fmla="*/ 623 w 743"/>
                <a:gd name="T63" fmla="*/ 266 h 769"/>
                <a:gd name="T64" fmla="*/ 743 w 743"/>
                <a:gd name="T65" fmla="*/ 27 h 769"/>
                <a:gd name="T66" fmla="*/ 370 w 743"/>
                <a:gd name="T67" fmla="*/ 457 h 769"/>
                <a:gd name="T68" fmla="*/ 174 w 743"/>
                <a:gd name="T69" fmla="*/ 261 h 769"/>
                <a:gd name="T70" fmla="*/ 174 w 743"/>
                <a:gd name="T71" fmla="*/ 58 h 769"/>
                <a:gd name="T72" fmla="*/ 566 w 743"/>
                <a:gd name="T73" fmla="*/ 58 h 769"/>
                <a:gd name="T74" fmla="*/ 566 w 743"/>
                <a:gd name="T75" fmla="*/ 261 h 769"/>
                <a:gd name="T76" fmla="*/ 370 w 743"/>
                <a:gd name="T77" fmla="*/ 457 h 769"/>
                <a:gd name="T78" fmla="*/ 118 w 743"/>
                <a:gd name="T79" fmla="*/ 209 h 769"/>
                <a:gd name="T80" fmla="*/ 55 w 743"/>
                <a:gd name="T81" fmla="*/ 53 h 769"/>
                <a:gd name="T82" fmla="*/ 118 w 743"/>
                <a:gd name="T83" fmla="*/ 53 h 769"/>
                <a:gd name="T84" fmla="*/ 118 w 743"/>
                <a:gd name="T85" fmla="*/ 209 h 769"/>
                <a:gd name="T86" fmla="*/ 626 w 743"/>
                <a:gd name="T87" fmla="*/ 209 h 769"/>
                <a:gd name="T88" fmla="*/ 626 w 743"/>
                <a:gd name="T89" fmla="*/ 53 h 769"/>
                <a:gd name="T90" fmla="*/ 688 w 743"/>
                <a:gd name="T91" fmla="*/ 53 h 769"/>
                <a:gd name="T92" fmla="*/ 626 w 743"/>
                <a:gd name="T93" fmla="*/ 20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43" h="769">
                  <a:moveTo>
                    <a:pt x="743" y="27"/>
                  </a:moveTo>
                  <a:cubicBezTo>
                    <a:pt x="743" y="20"/>
                    <a:pt x="741" y="13"/>
                    <a:pt x="736" y="8"/>
                  </a:cubicBezTo>
                  <a:cubicBezTo>
                    <a:pt x="731" y="3"/>
                    <a:pt x="724" y="0"/>
                    <a:pt x="717" y="0"/>
                  </a:cubicBezTo>
                  <a:lnTo>
                    <a:pt x="599" y="0"/>
                  </a:lnTo>
                  <a:cubicBezTo>
                    <a:pt x="596" y="0"/>
                    <a:pt x="594" y="0"/>
                    <a:pt x="591" y="1"/>
                  </a:cubicBezTo>
                  <a:lnTo>
                    <a:pt x="569" y="1"/>
                  </a:lnTo>
                  <a:cubicBezTo>
                    <a:pt x="565" y="1"/>
                    <a:pt x="560" y="1"/>
                    <a:pt x="555" y="2"/>
                  </a:cubicBezTo>
                  <a:lnTo>
                    <a:pt x="184" y="2"/>
                  </a:lnTo>
                  <a:cubicBezTo>
                    <a:pt x="179" y="1"/>
                    <a:pt x="175" y="1"/>
                    <a:pt x="171" y="1"/>
                  </a:cubicBezTo>
                  <a:lnTo>
                    <a:pt x="152" y="1"/>
                  </a:lnTo>
                  <a:cubicBezTo>
                    <a:pt x="149" y="0"/>
                    <a:pt x="147" y="0"/>
                    <a:pt x="144" y="0"/>
                  </a:cubicBezTo>
                  <a:lnTo>
                    <a:pt x="26" y="0"/>
                  </a:lnTo>
                  <a:cubicBezTo>
                    <a:pt x="19" y="0"/>
                    <a:pt x="13" y="3"/>
                    <a:pt x="8" y="8"/>
                  </a:cubicBezTo>
                  <a:cubicBezTo>
                    <a:pt x="2" y="13"/>
                    <a:pt x="0" y="20"/>
                    <a:pt x="0" y="27"/>
                  </a:cubicBezTo>
                  <a:cubicBezTo>
                    <a:pt x="0" y="36"/>
                    <a:pt x="3" y="239"/>
                    <a:pt x="118" y="266"/>
                  </a:cubicBezTo>
                  <a:lnTo>
                    <a:pt x="118" y="267"/>
                  </a:lnTo>
                  <a:cubicBezTo>
                    <a:pt x="118" y="268"/>
                    <a:pt x="118" y="269"/>
                    <a:pt x="118" y="270"/>
                  </a:cubicBezTo>
                  <a:cubicBezTo>
                    <a:pt x="123" y="394"/>
                    <a:pt x="220" y="497"/>
                    <a:pt x="342" y="511"/>
                  </a:cubicBezTo>
                  <a:lnTo>
                    <a:pt x="342" y="713"/>
                  </a:lnTo>
                  <a:lnTo>
                    <a:pt x="242" y="713"/>
                  </a:lnTo>
                  <a:cubicBezTo>
                    <a:pt x="234" y="713"/>
                    <a:pt x="228" y="719"/>
                    <a:pt x="228" y="727"/>
                  </a:cubicBezTo>
                  <a:lnTo>
                    <a:pt x="228" y="756"/>
                  </a:lnTo>
                  <a:cubicBezTo>
                    <a:pt x="228" y="763"/>
                    <a:pt x="234" y="769"/>
                    <a:pt x="242" y="769"/>
                  </a:cubicBezTo>
                  <a:lnTo>
                    <a:pt x="498" y="769"/>
                  </a:lnTo>
                  <a:cubicBezTo>
                    <a:pt x="505" y="769"/>
                    <a:pt x="511" y="763"/>
                    <a:pt x="511" y="756"/>
                  </a:cubicBezTo>
                  <a:lnTo>
                    <a:pt x="511" y="727"/>
                  </a:lnTo>
                  <a:cubicBezTo>
                    <a:pt x="511" y="719"/>
                    <a:pt x="505" y="713"/>
                    <a:pt x="498" y="713"/>
                  </a:cubicBezTo>
                  <a:lnTo>
                    <a:pt x="398" y="713"/>
                  </a:lnTo>
                  <a:lnTo>
                    <a:pt x="398" y="511"/>
                  </a:lnTo>
                  <a:cubicBezTo>
                    <a:pt x="519" y="498"/>
                    <a:pt x="612" y="401"/>
                    <a:pt x="621" y="279"/>
                  </a:cubicBezTo>
                  <a:cubicBezTo>
                    <a:pt x="622" y="277"/>
                    <a:pt x="623" y="274"/>
                    <a:pt x="623" y="271"/>
                  </a:cubicBezTo>
                  <a:lnTo>
                    <a:pt x="623" y="266"/>
                  </a:lnTo>
                  <a:cubicBezTo>
                    <a:pt x="740" y="242"/>
                    <a:pt x="743" y="36"/>
                    <a:pt x="743" y="27"/>
                  </a:cubicBezTo>
                  <a:close/>
                  <a:moveTo>
                    <a:pt x="370" y="457"/>
                  </a:moveTo>
                  <a:cubicBezTo>
                    <a:pt x="262" y="457"/>
                    <a:pt x="174" y="369"/>
                    <a:pt x="174" y="261"/>
                  </a:cubicBezTo>
                  <a:lnTo>
                    <a:pt x="174" y="58"/>
                  </a:lnTo>
                  <a:lnTo>
                    <a:pt x="566" y="58"/>
                  </a:lnTo>
                  <a:lnTo>
                    <a:pt x="566" y="261"/>
                  </a:lnTo>
                  <a:cubicBezTo>
                    <a:pt x="566" y="369"/>
                    <a:pt x="478" y="457"/>
                    <a:pt x="370" y="457"/>
                  </a:cubicBezTo>
                  <a:close/>
                  <a:moveTo>
                    <a:pt x="118" y="209"/>
                  </a:moveTo>
                  <a:cubicBezTo>
                    <a:pt x="73" y="184"/>
                    <a:pt x="59" y="98"/>
                    <a:pt x="55" y="53"/>
                  </a:cubicBezTo>
                  <a:lnTo>
                    <a:pt x="118" y="53"/>
                  </a:lnTo>
                  <a:lnTo>
                    <a:pt x="118" y="209"/>
                  </a:lnTo>
                  <a:close/>
                  <a:moveTo>
                    <a:pt x="626" y="209"/>
                  </a:moveTo>
                  <a:lnTo>
                    <a:pt x="626" y="53"/>
                  </a:lnTo>
                  <a:lnTo>
                    <a:pt x="688" y="53"/>
                  </a:lnTo>
                  <a:cubicBezTo>
                    <a:pt x="684" y="98"/>
                    <a:pt x="670" y="184"/>
                    <a:pt x="626" y="209"/>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8" name="矩形 97"/>
            <p:cNvSpPr/>
            <p:nvPr/>
          </p:nvSpPr>
          <p:spPr>
            <a:xfrm>
              <a:off x="3207"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01</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99" name="矩形 98"/>
            <p:cNvSpPr/>
            <p:nvPr/>
          </p:nvSpPr>
          <p:spPr>
            <a:xfrm>
              <a:off x="6104"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02</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100" name="矩形 99"/>
            <p:cNvSpPr/>
            <p:nvPr/>
          </p:nvSpPr>
          <p:spPr>
            <a:xfrm>
              <a:off x="9005"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03</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101" name="矩形 100"/>
            <p:cNvSpPr/>
            <p:nvPr/>
          </p:nvSpPr>
          <p:spPr>
            <a:xfrm>
              <a:off x="11904"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04</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grpSp>
      <p:grpSp>
        <p:nvGrpSpPr>
          <p:cNvPr id="102" name="组合 101"/>
          <p:cNvGrpSpPr/>
          <p:nvPr/>
        </p:nvGrpSpPr>
        <p:grpSpPr>
          <a:xfrm>
            <a:off x="804792" y="4069649"/>
            <a:ext cx="5442559" cy="2334259"/>
            <a:chOff x="1126" y="4650"/>
            <a:chExt cx="2813" cy="2757"/>
          </a:xfrm>
        </p:grpSpPr>
        <p:sp>
          <p:nvSpPr>
            <p:cNvPr id="103" name="333333"/>
            <p:cNvSpPr txBox="1"/>
            <p:nvPr/>
          </p:nvSpPr>
          <p:spPr>
            <a:xfrm>
              <a:off x="1143" y="4650"/>
              <a:ext cx="2586"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视同法人单位问题</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04" name="1111"/>
            <p:cNvSpPr txBox="1"/>
            <p:nvPr/>
          </p:nvSpPr>
          <p:spPr>
            <a:xfrm>
              <a:off x="1126" y="5026"/>
              <a:ext cx="2813" cy="2381"/>
            </a:xfrm>
            <a:prstGeom prst="rect">
              <a:avLst/>
            </a:prstGeom>
            <a:noFill/>
          </p:spPr>
          <p:txBody>
            <a:bodyPr wrap="square" rtlCol="0">
              <a:spAutoFit/>
            </a:bodyPr>
            <a:lstStyle/>
            <a:p>
              <a:pPr>
                <a:lnSpc>
                  <a:spcPct val="150000"/>
                </a:lnSpc>
              </a:pPr>
              <a:r>
                <a:rPr lang="zh-CN" altLang="zh-CN" sz="1400" dirty="0"/>
                <a:t>所有勾选视同法人的单位，必须附合</a:t>
              </a:r>
              <a:r>
                <a:rPr lang="zh-CN" altLang="en-US" sz="1400" dirty="0"/>
                <a:t>相关文件（</a:t>
              </a:r>
              <a:r>
                <a:rPr lang="zh-CN" altLang="zh-CN" sz="1400" dirty="0"/>
                <a:t>《国家统计局关于印发统计单位划分及具体处理办法的通知》</a:t>
              </a:r>
              <a:r>
                <a:rPr lang="zh-CN" altLang="en-US" sz="1400" dirty="0"/>
                <a:t>、</a:t>
              </a:r>
              <a:r>
                <a:rPr lang="zh-CN" altLang="zh-CN" sz="1400" dirty="0"/>
                <a:t>《第四次全国经济普查方案》</a:t>
              </a:r>
              <a:r>
                <a:rPr lang="zh-CN" altLang="en-US" sz="1400" dirty="0"/>
                <a:t>、</a:t>
              </a:r>
              <a:r>
                <a:rPr lang="en-US" altLang="zh-CN" sz="1400" dirty="0"/>
                <a:t>《</a:t>
              </a:r>
              <a:r>
                <a:rPr lang="zh-CN" altLang="zh-CN" sz="1400" dirty="0"/>
                <a:t>统计单位划分及具体处理办法》</a:t>
              </a:r>
              <a:r>
                <a:rPr lang="zh-CN" altLang="en-US" sz="1400" dirty="0"/>
                <a:t>）</a:t>
              </a:r>
              <a:r>
                <a:rPr lang="zh-CN" altLang="zh-CN" sz="1400" dirty="0"/>
                <a:t>的有关规定，</a:t>
              </a:r>
              <a:r>
                <a:rPr lang="zh-CN" altLang="en-US" sz="1400" dirty="0"/>
                <a:t>或</a:t>
              </a:r>
              <a:r>
                <a:rPr lang="zh-CN" altLang="zh-CN" sz="1400" dirty="0"/>
                <a:t>国家统计局已审批通过允许视同法人的单位，其他单位一律不得自行视同法人。</a:t>
              </a:r>
              <a:endParaRPr lang="zh-CN" altLang="zh-CN" sz="1400" dirty="0"/>
            </a:p>
            <a:p>
              <a:pPr algn="ctr">
                <a:lnSpc>
                  <a:spcPct val="150000"/>
                </a:lnSpc>
              </a:pP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105" name="组合 104"/>
          <p:cNvGrpSpPr/>
          <p:nvPr/>
        </p:nvGrpSpPr>
        <p:grpSpPr>
          <a:xfrm>
            <a:off x="7404085" y="4405047"/>
            <a:ext cx="4013232" cy="1813558"/>
            <a:chOff x="920" y="4841"/>
            <a:chExt cx="2813" cy="2142"/>
          </a:xfrm>
        </p:grpSpPr>
        <p:sp>
          <p:nvSpPr>
            <p:cNvPr id="106" name="333333"/>
            <p:cNvSpPr txBox="1"/>
            <p:nvPr/>
          </p:nvSpPr>
          <p:spPr>
            <a:xfrm>
              <a:off x="1407" y="4841"/>
              <a:ext cx="1839"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破产单位问题</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07" name="1111"/>
            <p:cNvSpPr txBox="1"/>
            <p:nvPr/>
          </p:nvSpPr>
          <p:spPr>
            <a:xfrm>
              <a:off x="920" y="5420"/>
              <a:ext cx="2813" cy="1563"/>
            </a:xfrm>
            <a:prstGeom prst="rect">
              <a:avLst/>
            </a:prstGeom>
            <a:noFill/>
          </p:spPr>
          <p:txBody>
            <a:bodyPr wrap="square" rtlCol="0">
              <a:spAutoFit/>
            </a:bodyPr>
            <a:lstStyle/>
            <a:p>
              <a:pPr>
                <a:lnSpc>
                  <a:spcPct val="150000"/>
                </a:lnSpc>
              </a:pPr>
              <a:r>
                <a:rPr lang="en-US" altLang="zh-CN" sz="1335" dirty="0">
                  <a:solidFill>
                    <a:schemeClr val="tx1">
                      <a:lumMod val="75000"/>
                      <a:lumOff val="25000"/>
                    </a:schemeClr>
                  </a:solidFill>
                  <a:latin typeface="思源黑体 Medium" panose="020B0600000000000000" pitchFamily="34" charset="-122"/>
                  <a:ea typeface="思源黑体 Medium" panose="020B0600000000000000" pitchFamily="34" charset="-122"/>
                </a:rPr>
                <a:t>1</a:t>
              </a: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rPr>
                <a:t>、法院已宣布破产的，按注销流程申报退库；</a:t>
              </a:r>
              <a:endParaRPr lang="en-US" altLang="zh-CN" sz="1335" dirty="0">
                <a:solidFill>
                  <a:schemeClr val="tx1">
                    <a:lumMod val="75000"/>
                    <a:lumOff val="25000"/>
                  </a:schemeClr>
                </a:solidFill>
                <a:latin typeface="思源黑体 Medium" panose="020B0600000000000000" pitchFamily="34" charset="-122"/>
                <a:ea typeface="思源黑体 Medium" panose="020B0600000000000000" pitchFamily="34" charset="-122"/>
              </a:endParaRPr>
            </a:p>
            <a:p>
              <a:pPr>
                <a:lnSpc>
                  <a:spcPct val="150000"/>
                </a:lnSpc>
              </a:pPr>
              <a:r>
                <a:rPr lang="en-US" altLang="zh-CN"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2</a:t>
              </a: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、正在进入破产流程的，若无经营活动，按停歇业申报退库。</a:t>
              </a: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108" name="组合 107"/>
          <p:cNvGrpSpPr/>
          <p:nvPr/>
        </p:nvGrpSpPr>
        <p:grpSpPr>
          <a:xfrm>
            <a:off x="3417148" y="1227663"/>
            <a:ext cx="2381673" cy="1161625"/>
            <a:chOff x="920" y="4841"/>
            <a:chExt cx="2813" cy="1372"/>
          </a:xfrm>
        </p:grpSpPr>
        <p:sp>
          <p:nvSpPr>
            <p:cNvPr id="109" name="333333"/>
            <p:cNvSpPr txBox="1"/>
            <p:nvPr/>
          </p:nvSpPr>
          <p:spPr>
            <a:xfrm>
              <a:off x="1407" y="4841"/>
              <a:ext cx="1839"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现场核实问题</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10" name="1111"/>
            <p:cNvSpPr txBox="1"/>
            <p:nvPr/>
          </p:nvSpPr>
          <p:spPr>
            <a:xfrm>
              <a:off x="920" y="5420"/>
              <a:ext cx="2813" cy="793"/>
            </a:xfrm>
            <a:prstGeom prst="rect">
              <a:avLst/>
            </a:prstGeom>
            <a:noFill/>
          </p:spPr>
          <p:txBody>
            <a:bodyPr wrap="square" rtlCol="0">
              <a:spAutoFit/>
            </a:bodyPr>
            <a:lstStyle/>
            <a:p>
              <a:pPr>
                <a:lnSpc>
                  <a:spcPct val="150000"/>
                </a:lnSpc>
              </a:pPr>
              <a:r>
                <a:rPr lang="en-US" altLang="zh-CN"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1</a:t>
              </a: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、新入库单位必须现场核实</a:t>
              </a:r>
              <a:endParaRPr lang="en-US" altLang="zh-CN"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a:p>
              <a:pPr>
                <a:lnSpc>
                  <a:spcPct val="150000"/>
                </a:lnSpc>
              </a:pPr>
              <a:r>
                <a:rPr lang="en-US" altLang="zh-CN"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2</a:t>
              </a: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、疫情期间特殊要求</a:t>
              </a: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111" name="组合 110"/>
          <p:cNvGrpSpPr/>
          <p:nvPr/>
        </p:nvGrpSpPr>
        <p:grpSpPr>
          <a:xfrm>
            <a:off x="6247351" y="1163099"/>
            <a:ext cx="3522337" cy="1490132"/>
            <a:chOff x="920" y="4841"/>
            <a:chExt cx="2813" cy="1760"/>
          </a:xfrm>
        </p:grpSpPr>
        <p:sp>
          <p:nvSpPr>
            <p:cNvPr id="112" name="333333"/>
            <p:cNvSpPr txBox="1"/>
            <p:nvPr/>
          </p:nvSpPr>
          <p:spPr>
            <a:xfrm>
              <a:off x="1407" y="4841"/>
              <a:ext cx="1839"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月度指标变更</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13" name="1111"/>
            <p:cNvSpPr txBox="1"/>
            <p:nvPr/>
          </p:nvSpPr>
          <p:spPr>
            <a:xfrm>
              <a:off x="920" y="5402"/>
              <a:ext cx="2813" cy="1199"/>
            </a:xfrm>
            <a:prstGeom prst="rect">
              <a:avLst/>
            </a:prstGeom>
            <a:noFill/>
          </p:spPr>
          <p:txBody>
            <a:bodyPr wrap="square" rtlCol="0">
              <a:spAutoFit/>
            </a:bodyPr>
            <a:lstStyle/>
            <a:p>
              <a:pPr>
                <a:lnSpc>
                  <a:spcPct val="150000"/>
                </a:lnSpc>
              </a:pPr>
              <a:r>
                <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rPr>
                <a:t>除组织机构代码，详细名称，建筑业资质等级外，其他指标信息变更通过修改名录库法人表实现</a:t>
              </a: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sp>
        <p:nvSpPr>
          <p:cNvPr id="38" name="文本框 37"/>
          <p:cNvSpPr txBox="1"/>
          <p:nvPr/>
        </p:nvSpPr>
        <p:spPr>
          <a:xfrm>
            <a:off x="3662561" y="349544"/>
            <a:ext cx="4583126" cy="523220"/>
          </a:xfrm>
          <a:prstGeom prst="rect">
            <a:avLst/>
          </a:prstGeom>
          <a:noFill/>
        </p:spPr>
        <p:txBody>
          <a:bodyPr wrap="square" rtlCol="0">
            <a:spAutoFit/>
            <a:scene3d>
              <a:camera prst="orthographicFront"/>
              <a:lightRig rig="threePt" dir="t"/>
            </a:scene3d>
            <a:sp3d contourW="12700"/>
          </a:bodyPr>
          <a:lstStyle/>
          <a:p>
            <a:pPr algn="ctr"/>
            <a:r>
              <a:rPr lang="en-US" altLang="zh-CN" sz="2800" dirty="0">
                <a:solidFill>
                  <a:srgbClr val="002060"/>
                </a:solidFill>
                <a:latin typeface="思源黑体 Medium" panose="020B0600000000000000" pitchFamily="34" charset="-122"/>
                <a:ea typeface="思源黑体 Medium" panose="020B0600000000000000" pitchFamily="34" charset="-122"/>
              </a:rPr>
              <a:t>1.3  </a:t>
            </a:r>
            <a:r>
              <a:rPr lang="zh-CN" altLang="en-US" sz="2800" dirty="0">
                <a:solidFill>
                  <a:srgbClr val="002060"/>
                </a:solidFill>
                <a:latin typeface="思源黑体 Medium" panose="020B0600000000000000" pitchFamily="34" charset="-122"/>
                <a:ea typeface="思源黑体 Medium" panose="020B0600000000000000" pitchFamily="34" charset="-122"/>
              </a:rPr>
              <a:t>注意事项及工作要求</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39" name="图片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fill="hold" nodeType="tmRoot">
          <p:childTnLst>
            <p:seq concurrent="1"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checkerboard(across)">
                                      <p:cBhvr>
                                        <p:cTn id="7" dur="500"/>
                                        <p:tgtEl>
                                          <p:spTgt spid="38"/>
                                        </p:tgtEl>
                                      </p:cBhvr>
                                    </p:animEffect>
                                  </p:childTnLst>
                                </p:cTn>
                              </p:par>
                              <p:par>
                                <p:cTn id="8" presetID="31"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 calcmode="lin" valueType="num">
                                      <p:cBhvr>
                                        <p:cTn id="10" dur="1000" fill="hold"/>
                                        <p:tgtEl>
                                          <p:spTgt spid="39"/>
                                        </p:tgtEl>
                                        <p:attrNameLst>
                                          <p:attrName>ppt_w</p:attrName>
                                        </p:attrNameLst>
                                      </p:cBhvr>
                                      <p:tavLst>
                                        <p:tav tm="0">
                                          <p:val>
                                            <p:fltVal val="0"/>
                                          </p:val>
                                        </p:tav>
                                        <p:tav tm="100000">
                                          <p:val>
                                            <p:strVal val="#ppt_w"/>
                                          </p:val>
                                        </p:tav>
                                      </p:tavLst>
                                    </p:anim>
                                    <p:anim calcmode="lin" valueType="num">
                                      <p:cBhvr>
                                        <p:cTn id="11" dur="1000" fill="hold"/>
                                        <p:tgtEl>
                                          <p:spTgt spid="39"/>
                                        </p:tgtEl>
                                        <p:attrNameLst>
                                          <p:attrName>ppt_h</p:attrName>
                                        </p:attrNameLst>
                                      </p:cBhvr>
                                      <p:tavLst>
                                        <p:tav tm="0">
                                          <p:val>
                                            <p:fltVal val="0"/>
                                          </p:val>
                                        </p:tav>
                                        <p:tav tm="100000">
                                          <p:val>
                                            <p:strVal val="#ppt_h"/>
                                          </p:val>
                                        </p:tav>
                                      </p:tavLst>
                                    </p:anim>
                                    <p:anim calcmode="lin" valueType="num">
                                      <p:cBhvr>
                                        <p:cTn id="12" dur="1000" fill="hold"/>
                                        <p:tgtEl>
                                          <p:spTgt spid="39"/>
                                        </p:tgtEl>
                                        <p:attrNameLst>
                                          <p:attrName>style.rotation</p:attrName>
                                        </p:attrNameLst>
                                      </p:cBhvr>
                                      <p:tavLst>
                                        <p:tav tm="0">
                                          <p:val>
                                            <p:fltVal val="90"/>
                                          </p:val>
                                        </p:tav>
                                        <p:tav tm="100000">
                                          <p:val>
                                            <p:fltVal val="0"/>
                                          </p:val>
                                        </p:tav>
                                      </p:tavLst>
                                    </p:anim>
                                    <p:animEffect transition="in" filter="fade">
                                      <p:cBhvr>
                                        <p:cTn id="13" dur="1000"/>
                                        <p:tgtEl>
                                          <p:spTgt spid="39"/>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81"/>
                                        </p:tgtEl>
                                        <p:attrNameLst>
                                          <p:attrName>style.visibility</p:attrName>
                                        </p:attrNameLst>
                                      </p:cBhvr>
                                      <p:to>
                                        <p:strVal val="visible"/>
                                      </p:to>
                                    </p:set>
                                    <p:animEffect transition="in" filter="wipe(left)">
                                      <p:cBhvr>
                                        <p:cTn id="17" dur="500"/>
                                        <p:tgtEl>
                                          <p:spTgt spid="81"/>
                                        </p:tgtEl>
                                      </p:cBhvr>
                                    </p:animEffect>
                                  </p:childTnLst>
                                </p:cTn>
                              </p:par>
                            </p:childTnLst>
                          </p:cTn>
                        </p:par>
                        <p:par>
                          <p:cTn id="18" fill="hold">
                            <p:stCondLst>
                              <p:cond delay="1000"/>
                            </p:stCondLst>
                            <p:childTnLst>
                              <p:par>
                                <p:cTn id="19" presetID="14" presetClass="entr" presetSubtype="1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Effect transition="in" filter="randombar(horizontal)">
                                      <p:cBhvr>
                                        <p:cTn id="21" dur="500"/>
                                        <p:tgtEl>
                                          <p:spTgt spid="102"/>
                                        </p:tgtEl>
                                      </p:cBhvr>
                                    </p:animEffect>
                                  </p:childTnLst>
                                </p:cTn>
                              </p:par>
                              <p:par>
                                <p:cTn id="22" presetID="14" presetClass="entr" presetSubtype="10" fill="hold" nodeType="withEffect">
                                  <p:stCondLst>
                                    <p:cond delay="0"/>
                                  </p:stCondLst>
                                  <p:childTnLst>
                                    <p:set>
                                      <p:cBhvr>
                                        <p:cTn id="23" dur="1" fill="hold">
                                          <p:stCondLst>
                                            <p:cond delay="0"/>
                                          </p:stCondLst>
                                        </p:cTn>
                                        <p:tgtEl>
                                          <p:spTgt spid="105"/>
                                        </p:tgtEl>
                                        <p:attrNameLst>
                                          <p:attrName>style.visibility</p:attrName>
                                        </p:attrNameLst>
                                      </p:cBhvr>
                                      <p:to>
                                        <p:strVal val="visible"/>
                                      </p:to>
                                    </p:set>
                                    <p:animEffect transition="in" filter="randombar(horizontal)">
                                      <p:cBhvr>
                                        <p:cTn id="24" dur="500"/>
                                        <p:tgtEl>
                                          <p:spTgt spid="105"/>
                                        </p:tgtEl>
                                      </p:cBhvr>
                                    </p:animEffect>
                                  </p:childTnLst>
                                </p:cTn>
                              </p:par>
                              <p:par>
                                <p:cTn id="25" presetID="14" presetClass="entr" presetSubtype="10" fill="hold" nodeType="withEffect">
                                  <p:stCondLst>
                                    <p:cond delay="0"/>
                                  </p:stCondLst>
                                  <p:childTnLst>
                                    <p:set>
                                      <p:cBhvr>
                                        <p:cTn id="26" dur="1" fill="hold">
                                          <p:stCondLst>
                                            <p:cond delay="0"/>
                                          </p:stCondLst>
                                        </p:cTn>
                                        <p:tgtEl>
                                          <p:spTgt spid="108"/>
                                        </p:tgtEl>
                                        <p:attrNameLst>
                                          <p:attrName>style.visibility</p:attrName>
                                        </p:attrNameLst>
                                      </p:cBhvr>
                                      <p:to>
                                        <p:strVal val="visible"/>
                                      </p:to>
                                    </p:set>
                                    <p:animEffect transition="in" filter="randombar(horizontal)">
                                      <p:cBhvr>
                                        <p:cTn id="27" dur="500"/>
                                        <p:tgtEl>
                                          <p:spTgt spid="108"/>
                                        </p:tgtEl>
                                      </p:cBhvr>
                                    </p:animEffect>
                                  </p:childTnLst>
                                </p:cTn>
                              </p:par>
                              <p:par>
                                <p:cTn id="28" presetID="14" presetClass="entr" presetSubtype="10" fill="hold" nodeType="withEffect">
                                  <p:stCondLst>
                                    <p:cond delay="0"/>
                                  </p:stCondLst>
                                  <p:childTnLst>
                                    <p:set>
                                      <p:cBhvr>
                                        <p:cTn id="29" dur="1" fill="hold">
                                          <p:stCondLst>
                                            <p:cond delay="0"/>
                                          </p:stCondLst>
                                        </p:cTn>
                                        <p:tgtEl>
                                          <p:spTgt spid="111"/>
                                        </p:tgtEl>
                                        <p:attrNameLst>
                                          <p:attrName>style.visibility</p:attrName>
                                        </p:attrNameLst>
                                      </p:cBhvr>
                                      <p:to>
                                        <p:strVal val="visible"/>
                                      </p:to>
                                    </p:set>
                                    <p:animEffect transition="in" filter="randombar(horizontal)">
                                      <p:cBhvr>
                                        <p:cTn id="30"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42565" y="634199"/>
            <a:ext cx="11637819" cy="6233745"/>
          </a:xfrm>
          <a:prstGeom prst="rect">
            <a:avLst/>
          </a:prstGeom>
        </p:spPr>
      </p:pic>
      <p:grpSp>
        <p:nvGrpSpPr>
          <p:cNvPr id="81" name="组合 80"/>
          <p:cNvGrpSpPr/>
          <p:nvPr/>
        </p:nvGrpSpPr>
        <p:grpSpPr>
          <a:xfrm>
            <a:off x="1551941" y="2821285"/>
            <a:ext cx="9220200" cy="1336887"/>
            <a:chOff x="1759" y="3510"/>
            <a:chExt cx="10890" cy="1579"/>
          </a:xfrm>
        </p:grpSpPr>
        <p:grpSp>
          <p:nvGrpSpPr>
            <p:cNvPr id="82" name="组合 81"/>
            <p:cNvGrpSpPr/>
            <p:nvPr/>
          </p:nvGrpSpPr>
          <p:grpSpPr>
            <a:xfrm>
              <a:off x="1759" y="3510"/>
              <a:ext cx="2088" cy="1579"/>
              <a:chOff x="1350900" y="3482822"/>
              <a:chExt cx="2331146" cy="1762708"/>
            </a:xfrm>
          </p:grpSpPr>
          <p:sp>
            <p:nvSpPr>
              <p:cNvPr id="83" name="任意多边形 82"/>
              <p:cNvSpPr/>
              <p:nvPr/>
            </p:nvSpPr>
            <p:spPr>
              <a:xfrm rot="16200000">
                <a:off x="1635119" y="3198603"/>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84" name="椭圆 83"/>
              <p:cNvSpPr/>
              <p:nvPr/>
            </p:nvSpPr>
            <p:spPr>
              <a:xfrm>
                <a:off x="1567986" y="3691494"/>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85" name="组合 84"/>
            <p:cNvGrpSpPr/>
            <p:nvPr/>
          </p:nvGrpSpPr>
          <p:grpSpPr>
            <a:xfrm>
              <a:off x="4658" y="3510"/>
              <a:ext cx="2088" cy="1579"/>
              <a:chOff x="3805481" y="3482823"/>
              <a:chExt cx="2331146" cy="1762708"/>
            </a:xfrm>
          </p:grpSpPr>
          <p:sp>
            <p:nvSpPr>
              <p:cNvPr id="86" name="任意多边形 85"/>
              <p:cNvSpPr/>
              <p:nvPr/>
            </p:nvSpPr>
            <p:spPr>
              <a:xfrm rot="16200000">
                <a:off x="4089700"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87" name="椭圆 86"/>
              <p:cNvSpPr/>
              <p:nvPr/>
            </p:nvSpPr>
            <p:spPr>
              <a:xfrm>
                <a:off x="4022567"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88" name="组合 87"/>
            <p:cNvGrpSpPr/>
            <p:nvPr/>
          </p:nvGrpSpPr>
          <p:grpSpPr>
            <a:xfrm>
              <a:off x="7557" y="3510"/>
              <a:ext cx="2088" cy="1579"/>
              <a:chOff x="6260062" y="3482823"/>
              <a:chExt cx="2331146" cy="1762708"/>
            </a:xfrm>
          </p:grpSpPr>
          <p:sp>
            <p:nvSpPr>
              <p:cNvPr id="89" name="任意多边形 88"/>
              <p:cNvSpPr/>
              <p:nvPr/>
            </p:nvSpPr>
            <p:spPr>
              <a:xfrm rot="16200000">
                <a:off x="6544281"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90" name="椭圆 89"/>
              <p:cNvSpPr/>
              <p:nvPr/>
            </p:nvSpPr>
            <p:spPr>
              <a:xfrm>
                <a:off x="6477148"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91" name="组合 90"/>
            <p:cNvGrpSpPr/>
            <p:nvPr/>
          </p:nvGrpSpPr>
          <p:grpSpPr>
            <a:xfrm>
              <a:off x="10457" y="3510"/>
              <a:ext cx="2088" cy="1579"/>
              <a:chOff x="8714642" y="3482823"/>
              <a:chExt cx="2331146" cy="1762708"/>
            </a:xfrm>
          </p:grpSpPr>
          <p:sp>
            <p:nvSpPr>
              <p:cNvPr id="92" name="任意多边形 91"/>
              <p:cNvSpPr/>
              <p:nvPr/>
            </p:nvSpPr>
            <p:spPr>
              <a:xfrm rot="16200000">
                <a:off x="8998861"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93" name="椭圆 92"/>
              <p:cNvSpPr/>
              <p:nvPr/>
            </p:nvSpPr>
            <p:spPr>
              <a:xfrm>
                <a:off x="8931728"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sp>
          <p:nvSpPr>
            <p:cNvPr id="94" name="椭圆 52"/>
            <p:cNvSpPr/>
            <p:nvPr/>
          </p:nvSpPr>
          <p:spPr>
            <a:xfrm>
              <a:off x="2337" y="4101"/>
              <a:ext cx="438" cy="397"/>
            </a:xfrm>
            <a:custGeom>
              <a:avLst/>
              <a:gdLst>
                <a:gd name="connsiteX0" fmla="*/ 407586 w 606580"/>
                <a:gd name="connsiteY0" fmla="*/ 252695 h 548858"/>
                <a:gd name="connsiteX1" fmla="*/ 502285 w 606580"/>
                <a:gd name="connsiteY1" fmla="*/ 252695 h 548858"/>
                <a:gd name="connsiteX2" fmla="*/ 502285 w 606580"/>
                <a:gd name="connsiteY2" fmla="*/ 346759 h 548858"/>
                <a:gd name="connsiteX3" fmla="*/ 407586 w 606580"/>
                <a:gd name="connsiteY3" fmla="*/ 346759 h 548858"/>
                <a:gd name="connsiteX4" fmla="*/ 104296 w 606580"/>
                <a:gd name="connsiteY4" fmla="*/ 205698 h 548858"/>
                <a:gd name="connsiteX5" fmla="*/ 199065 w 606580"/>
                <a:gd name="connsiteY5" fmla="*/ 205698 h 548858"/>
                <a:gd name="connsiteX6" fmla="*/ 199065 w 606580"/>
                <a:gd name="connsiteY6" fmla="*/ 346758 h 548858"/>
                <a:gd name="connsiteX7" fmla="*/ 104296 w 606580"/>
                <a:gd name="connsiteY7" fmla="*/ 346758 h 548858"/>
                <a:gd name="connsiteX8" fmla="*/ 255870 w 606580"/>
                <a:gd name="connsiteY8" fmla="*/ 96040 h 548858"/>
                <a:gd name="connsiteX9" fmla="*/ 350710 w 606580"/>
                <a:gd name="connsiteY9" fmla="*/ 96040 h 548858"/>
                <a:gd name="connsiteX10" fmla="*/ 350710 w 606580"/>
                <a:gd name="connsiteY10" fmla="*/ 346759 h 548858"/>
                <a:gd name="connsiteX11" fmla="*/ 255870 w 606580"/>
                <a:gd name="connsiteY11" fmla="*/ 346759 h 548858"/>
                <a:gd name="connsiteX12" fmla="*/ 37882 w 606580"/>
                <a:gd name="connsiteY12" fmla="*/ 37913 h 548858"/>
                <a:gd name="connsiteX13" fmla="*/ 37882 w 606580"/>
                <a:gd name="connsiteY13" fmla="*/ 405363 h 548858"/>
                <a:gd name="connsiteX14" fmla="*/ 568698 w 606580"/>
                <a:gd name="connsiteY14" fmla="*/ 405363 h 548858"/>
                <a:gd name="connsiteX15" fmla="*/ 568698 w 606580"/>
                <a:gd name="connsiteY15" fmla="*/ 37913 h 548858"/>
                <a:gd name="connsiteX16" fmla="*/ 18941 w 606580"/>
                <a:gd name="connsiteY16" fmla="*/ 0 h 548858"/>
                <a:gd name="connsiteX17" fmla="*/ 587639 w 606580"/>
                <a:gd name="connsiteY17" fmla="*/ 0 h 548858"/>
                <a:gd name="connsiteX18" fmla="*/ 606580 w 606580"/>
                <a:gd name="connsiteY18" fmla="*/ 18910 h 548858"/>
                <a:gd name="connsiteX19" fmla="*/ 606580 w 606580"/>
                <a:gd name="connsiteY19" fmla="*/ 424274 h 548858"/>
                <a:gd name="connsiteX20" fmla="*/ 587639 w 606580"/>
                <a:gd name="connsiteY20" fmla="*/ 443184 h 548858"/>
                <a:gd name="connsiteX21" fmla="*/ 322278 w 606580"/>
                <a:gd name="connsiteY21" fmla="*/ 443184 h 548858"/>
                <a:gd name="connsiteX22" fmla="*/ 322278 w 606580"/>
                <a:gd name="connsiteY22" fmla="*/ 511038 h 548858"/>
                <a:gd name="connsiteX23" fmla="*/ 450223 w 606580"/>
                <a:gd name="connsiteY23" fmla="*/ 511038 h 548858"/>
                <a:gd name="connsiteX24" fmla="*/ 450223 w 606580"/>
                <a:gd name="connsiteY24" fmla="*/ 548858 h 548858"/>
                <a:gd name="connsiteX25" fmla="*/ 156357 w 606580"/>
                <a:gd name="connsiteY25" fmla="*/ 548858 h 548858"/>
                <a:gd name="connsiteX26" fmla="*/ 156357 w 606580"/>
                <a:gd name="connsiteY26" fmla="*/ 511038 h 548858"/>
                <a:gd name="connsiteX27" fmla="*/ 284302 w 606580"/>
                <a:gd name="connsiteY27" fmla="*/ 511038 h 548858"/>
                <a:gd name="connsiteX28" fmla="*/ 284302 w 606580"/>
                <a:gd name="connsiteY28" fmla="*/ 443184 h 548858"/>
                <a:gd name="connsiteX29" fmla="*/ 18941 w 606580"/>
                <a:gd name="connsiteY29" fmla="*/ 443184 h 548858"/>
                <a:gd name="connsiteX30" fmla="*/ 0 w 606580"/>
                <a:gd name="connsiteY30" fmla="*/ 424274 h 548858"/>
                <a:gd name="connsiteX31" fmla="*/ 0 w 606580"/>
                <a:gd name="connsiteY31" fmla="*/ 18910 h 548858"/>
                <a:gd name="connsiteX32" fmla="*/ 18941 w 606580"/>
                <a:gd name="connsiteY32" fmla="*/ 0 h 548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06580" h="548858">
                  <a:moveTo>
                    <a:pt x="407586" y="252695"/>
                  </a:moveTo>
                  <a:lnTo>
                    <a:pt x="502285" y="252695"/>
                  </a:lnTo>
                  <a:lnTo>
                    <a:pt x="502285" y="346759"/>
                  </a:lnTo>
                  <a:lnTo>
                    <a:pt x="407586" y="346759"/>
                  </a:lnTo>
                  <a:close/>
                  <a:moveTo>
                    <a:pt x="104296" y="205698"/>
                  </a:moveTo>
                  <a:lnTo>
                    <a:pt x="199065" y="205698"/>
                  </a:lnTo>
                  <a:lnTo>
                    <a:pt x="199065" y="346758"/>
                  </a:lnTo>
                  <a:lnTo>
                    <a:pt x="104296" y="346758"/>
                  </a:lnTo>
                  <a:close/>
                  <a:moveTo>
                    <a:pt x="255870" y="96040"/>
                  </a:moveTo>
                  <a:lnTo>
                    <a:pt x="350710" y="96040"/>
                  </a:lnTo>
                  <a:lnTo>
                    <a:pt x="350710" y="346759"/>
                  </a:lnTo>
                  <a:lnTo>
                    <a:pt x="255870" y="346759"/>
                  </a:lnTo>
                  <a:close/>
                  <a:moveTo>
                    <a:pt x="37882" y="37913"/>
                  </a:moveTo>
                  <a:lnTo>
                    <a:pt x="37882" y="405363"/>
                  </a:lnTo>
                  <a:lnTo>
                    <a:pt x="568698" y="405363"/>
                  </a:lnTo>
                  <a:lnTo>
                    <a:pt x="568698" y="37913"/>
                  </a:lnTo>
                  <a:close/>
                  <a:moveTo>
                    <a:pt x="18941" y="0"/>
                  </a:moveTo>
                  <a:lnTo>
                    <a:pt x="587639" y="0"/>
                  </a:lnTo>
                  <a:cubicBezTo>
                    <a:pt x="598038" y="0"/>
                    <a:pt x="606580" y="8528"/>
                    <a:pt x="606580" y="18910"/>
                  </a:cubicBezTo>
                  <a:lnTo>
                    <a:pt x="606580" y="424274"/>
                  </a:lnTo>
                  <a:cubicBezTo>
                    <a:pt x="606580" y="434656"/>
                    <a:pt x="598038" y="443184"/>
                    <a:pt x="587639" y="443184"/>
                  </a:cubicBezTo>
                  <a:lnTo>
                    <a:pt x="322278" y="443184"/>
                  </a:lnTo>
                  <a:lnTo>
                    <a:pt x="322278" y="511038"/>
                  </a:lnTo>
                  <a:lnTo>
                    <a:pt x="450223" y="511038"/>
                  </a:lnTo>
                  <a:lnTo>
                    <a:pt x="450223" y="548858"/>
                  </a:lnTo>
                  <a:lnTo>
                    <a:pt x="156357" y="548858"/>
                  </a:lnTo>
                  <a:lnTo>
                    <a:pt x="156357" y="511038"/>
                  </a:lnTo>
                  <a:lnTo>
                    <a:pt x="284302" y="511038"/>
                  </a:lnTo>
                  <a:lnTo>
                    <a:pt x="284302" y="443184"/>
                  </a:lnTo>
                  <a:lnTo>
                    <a:pt x="18941" y="443184"/>
                  </a:lnTo>
                  <a:cubicBezTo>
                    <a:pt x="8542" y="443184"/>
                    <a:pt x="0" y="434656"/>
                    <a:pt x="0" y="424274"/>
                  </a:cubicBezTo>
                  <a:lnTo>
                    <a:pt x="0" y="18910"/>
                  </a:lnTo>
                  <a:cubicBezTo>
                    <a:pt x="0" y="8528"/>
                    <a:pt x="8542" y="0"/>
                    <a:pt x="18941" y="0"/>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5" name="椭圆 53"/>
            <p:cNvSpPr/>
            <p:nvPr/>
          </p:nvSpPr>
          <p:spPr>
            <a:xfrm>
              <a:off x="5255" y="4080"/>
              <a:ext cx="400" cy="438"/>
            </a:xfrm>
            <a:custGeom>
              <a:avLst/>
              <a:gdLst>
                <a:gd name="connsiteX0" fmla="*/ 130776 w 510187"/>
                <a:gd name="connsiteY0" fmla="*/ 398252 h 559418"/>
                <a:gd name="connsiteX1" fmla="*/ 180826 w 510187"/>
                <a:gd name="connsiteY1" fmla="*/ 398252 h 559418"/>
                <a:gd name="connsiteX2" fmla="*/ 195356 w 510187"/>
                <a:gd name="connsiteY2" fmla="*/ 420815 h 559418"/>
                <a:gd name="connsiteX3" fmla="*/ 140463 w 510187"/>
                <a:gd name="connsiteY3" fmla="*/ 420815 h 559418"/>
                <a:gd name="connsiteX4" fmla="*/ 48435 w 510187"/>
                <a:gd name="connsiteY4" fmla="*/ 535243 h 559418"/>
                <a:gd name="connsiteX5" fmla="*/ 461752 w 510187"/>
                <a:gd name="connsiteY5" fmla="*/ 535243 h 559418"/>
                <a:gd name="connsiteX6" fmla="*/ 369724 w 510187"/>
                <a:gd name="connsiteY6" fmla="*/ 420815 h 559418"/>
                <a:gd name="connsiteX7" fmla="*/ 316445 w 510187"/>
                <a:gd name="connsiteY7" fmla="*/ 420815 h 559418"/>
                <a:gd name="connsiteX8" fmla="*/ 329361 w 510187"/>
                <a:gd name="connsiteY8" fmla="*/ 398252 h 559418"/>
                <a:gd name="connsiteX9" fmla="*/ 381026 w 510187"/>
                <a:gd name="connsiteY9" fmla="*/ 398252 h 559418"/>
                <a:gd name="connsiteX10" fmla="*/ 510187 w 510187"/>
                <a:gd name="connsiteY10" fmla="*/ 559418 h 559418"/>
                <a:gd name="connsiteX11" fmla="*/ 0 w 510187"/>
                <a:gd name="connsiteY11" fmla="*/ 559418 h 559418"/>
                <a:gd name="connsiteX12" fmla="*/ 254964 w 510187"/>
                <a:gd name="connsiteY12" fmla="*/ 79000 h 559418"/>
                <a:gd name="connsiteX13" fmla="*/ 175836 w 510187"/>
                <a:gd name="connsiteY13" fmla="*/ 159612 h 559418"/>
                <a:gd name="connsiteX14" fmla="*/ 254964 w 510187"/>
                <a:gd name="connsiteY14" fmla="*/ 238611 h 559418"/>
                <a:gd name="connsiteX15" fmla="*/ 335706 w 510187"/>
                <a:gd name="connsiteY15" fmla="*/ 159612 h 559418"/>
                <a:gd name="connsiteX16" fmla="*/ 254964 w 510187"/>
                <a:gd name="connsiteY16" fmla="*/ 79000 h 559418"/>
                <a:gd name="connsiteX17" fmla="*/ 254964 w 510187"/>
                <a:gd name="connsiteY17" fmla="*/ 0 h 559418"/>
                <a:gd name="connsiteX18" fmla="*/ 414834 w 510187"/>
                <a:gd name="connsiteY18" fmla="*/ 159612 h 559418"/>
                <a:gd name="connsiteX19" fmla="*/ 254964 w 510187"/>
                <a:gd name="connsiteY19" fmla="*/ 478835 h 559418"/>
                <a:gd name="connsiteX20" fmla="*/ 95093 w 510187"/>
                <a:gd name="connsiteY20" fmla="*/ 159612 h 559418"/>
                <a:gd name="connsiteX21" fmla="*/ 254964 w 510187"/>
                <a:gd name="connsiteY21" fmla="*/ 0 h 559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0187" h="559418">
                  <a:moveTo>
                    <a:pt x="130776" y="398252"/>
                  </a:moveTo>
                  <a:lnTo>
                    <a:pt x="180826" y="398252"/>
                  </a:lnTo>
                  <a:cubicBezTo>
                    <a:pt x="185669" y="404699"/>
                    <a:pt x="190513" y="412757"/>
                    <a:pt x="195356" y="420815"/>
                  </a:cubicBezTo>
                  <a:lnTo>
                    <a:pt x="140463" y="420815"/>
                  </a:lnTo>
                  <a:lnTo>
                    <a:pt x="48435" y="535243"/>
                  </a:lnTo>
                  <a:lnTo>
                    <a:pt x="461752" y="535243"/>
                  </a:lnTo>
                  <a:lnTo>
                    <a:pt x="369724" y="420815"/>
                  </a:lnTo>
                  <a:lnTo>
                    <a:pt x="316445" y="420815"/>
                  </a:lnTo>
                  <a:cubicBezTo>
                    <a:pt x="319674" y="412757"/>
                    <a:pt x="324518" y="404699"/>
                    <a:pt x="329361" y="398252"/>
                  </a:cubicBezTo>
                  <a:lnTo>
                    <a:pt x="381026" y="398252"/>
                  </a:lnTo>
                  <a:lnTo>
                    <a:pt x="510187" y="559418"/>
                  </a:lnTo>
                  <a:lnTo>
                    <a:pt x="0" y="559418"/>
                  </a:lnTo>
                  <a:close/>
                  <a:moveTo>
                    <a:pt x="254964" y="79000"/>
                  </a:moveTo>
                  <a:cubicBezTo>
                    <a:pt x="211363" y="79000"/>
                    <a:pt x="175836" y="116081"/>
                    <a:pt x="175836" y="159612"/>
                  </a:cubicBezTo>
                  <a:cubicBezTo>
                    <a:pt x="175836" y="203142"/>
                    <a:pt x="211363" y="238611"/>
                    <a:pt x="254964" y="238611"/>
                  </a:cubicBezTo>
                  <a:cubicBezTo>
                    <a:pt x="300179" y="238611"/>
                    <a:pt x="335706" y="203142"/>
                    <a:pt x="335706" y="159612"/>
                  </a:cubicBezTo>
                  <a:cubicBezTo>
                    <a:pt x="335706" y="116081"/>
                    <a:pt x="300179" y="79000"/>
                    <a:pt x="254964" y="79000"/>
                  </a:cubicBezTo>
                  <a:close/>
                  <a:moveTo>
                    <a:pt x="254964" y="0"/>
                  </a:moveTo>
                  <a:cubicBezTo>
                    <a:pt x="343781" y="0"/>
                    <a:pt x="414834" y="70939"/>
                    <a:pt x="414834" y="159612"/>
                  </a:cubicBezTo>
                  <a:cubicBezTo>
                    <a:pt x="414834" y="246673"/>
                    <a:pt x="254964" y="478835"/>
                    <a:pt x="254964" y="478835"/>
                  </a:cubicBezTo>
                  <a:cubicBezTo>
                    <a:pt x="254964" y="478835"/>
                    <a:pt x="95093" y="246673"/>
                    <a:pt x="95093" y="159612"/>
                  </a:cubicBezTo>
                  <a:cubicBezTo>
                    <a:pt x="95093" y="70939"/>
                    <a:pt x="167761" y="0"/>
                    <a:pt x="254964" y="0"/>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6" name="椭圆 54"/>
            <p:cNvSpPr/>
            <p:nvPr/>
          </p:nvSpPr>
          <p:spPr>
            <a:xfrm>
              <a:off x="8135" y="4096"/>
              <a:ext cx="438" cy="406"/>
            </a:xfrm>
            <a:custGeom>
              <a:avLst/>
              <a:gdLst>
                <a:gd name="T0" fmla="*/ 5404 w 6827"/>
                <a:gd name="T1" fmla="*/ 0 h 6336"/>
                <a:gd name="T2" fmla="*/ 1422 w 6827"/>
                <a:gd name="T3" fmla="*/ 0 h 6336"/>
                <a:gd name="T4" fmla="*/ 0 w 6827"/>
                <a:gd name="T5" fmla="*/ 1422 h 6336"/>
                <a:gd name="T6" fmla="*/ 0 w 6827"/>
                <a:gd name="T7" fmla="*/ 3698 h 6336"/>
                <a:gd name="T8" fmla="*/ 1422 w 6827"/>
                <a:gd name="T9" fmla="*/ 5120 h 6336"/>
                <a:gd name="T10" fmla="*/ 2276 w 6827"/>
                <a:gd name="T11" fmla="*/ 5120 h 6336"/>
                <a:gd name="T12" fmla="*/ 2560 w 6827"/>
                <a:gd name="T13" fmla="*/ 4836 h 6336"/>
                <a:gd name="T14" fmla="*/ 2276 w 6827"/>
                <a:gd name="T15" fmla="*/ 4551 h 6336"/>
                <a:gd name="T16" fmla="*/ 1422 w 6827"/>
                <a:gd name="T17" fmla="*/ 4551 h 6336"/>
                <a:gd name="T18" fmla="*/ 569 w 6827"/>
                <a:gd name="T19" fmla="*/ 3698 h 6336"/>
                <a:gd name="T20" fmla="*/ 569 w 6827"/>
                <a:gd name="T21" fmla="*/ 1422 h 6336"/>
                <a:gd name="T22" fmla="*/ 1422 w 6827"/>
                <a:gd name="T23" fmla="*/ 569 h 6336"/>
                <a:gd name="T24" fmla="*/ 5404 w 6827"/>
                <a:gd name="T25" fmla="*/ 569 h 6336"/>
                <a:gd name="T26" fmla="*/ 6258 w 6827"/>
                <a:gd name="T27" fmla="*/ 1422 h 6336"/>
                <a:gd name="T28" fmla="*/ 6258 w 6827"/>
                <a:gd name="T29" fmla="*/ 3698 h 6336"/>
                <a:gd name="T30" fmla="*/ 5404 w 6827"/>
                <a:gd name="T31" fmla="*/ 4551 h 6336"/>
                <a:gd name="T32" fmla="*/ 5404 w 6827"/>
                <a:gd name="T33" fmla="*/ 3698 h 6336"/>
                <a:gd name="T34" fmla="*/ 4962 w 6827"/>
                <a:gd name="T35" fmla="*/ 3461 h 6336"/>
                <a:gd name="T36" fmla="*/ 3256 w 6827"/>
                <a:gd name="T37" fmla="*/ 4599 h 6336"/>
                <a:gd name="T38" fmla="*/ 3256 w 6827"/>
                <a:gd name="T39" fmla="*/ 5072 h 6336"/>
                <a:gd name="T40" fmla="*/ 4962 w 6827"/>
                <a:gd name="T41" fmla="*/ 6210 h 6336"/>
                <a:gd name="T42" fmla="*/ 5404 w 6827"/>
                <a:gd name="T43" fmla="*/ 5974 h 6336"/>
                <a:gd name="T44" fmla="*/ 5404 w 6827"/>
                <a:gd name="T45" fmla="*/ 5120 h 6336"/>
                <a:gd name="T46" fmla="*/ 6827 w 6827"/>
                <a:gd name="T47" fmla="*/ 3698 h 6336"/>
                <a:gd name="T48" fmla="*/ 6827 w 6827"/>
                <a:gd name="T49" fmla="*/ 1422 h 6336"/>
                <a:gd name="T50" fmla="*/ 5404 w 6827"/>
                <a:gd name="T51" fmla="*/ 0 h 6336"/>
                <a:gd name="T52" fmla="*/ 4836 w 6827"/>
                <a:gd name="T53" fmla="*/ 5442 h 6336"/>
                <a:gd name="T54" fmla="*/ 3926 w 6827"/>
                <a:gd name="T55" fmla="*/ 4836 h 6336"/>
                <a:gd name="T56" fmla="*/ 4836 w 6827"/>
                <a:gd name="T57" fmla="*/ 4229 h 6336"/>
                <a:gd name="T58" fmla="*/ 4836 w 6827"/>
                <a:gd name="T59" fmla="*/ 5442 h 6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827" h="6336">
                  <a:moveTo>
                    <a:pt x="5404" y="0"/>
                  </a:moveTo>
                  <a:lnTo>
                    <a:pt x="1422" y="0"/>
                  </a:lnTo>
                  <a:cubicBezTo>
                    <a:pt x="637" y="0"/>
                    <a:pt x="0" y="637"/>
                    <a:pt x="0" y="1422"/>
                  </a:cubicBezTo>
                  <a:lnTo>
                    <a:pt x="0" y="3698"/>
                  </a:lnTo>
                  <a:cubicBezTo>
                    <a:pt x="0" y="4483"/>
                    <a:pt x="637" y="5120"/>
                    <a:pt x="1422" y="5120"/>
                  </a:cubicBezTo>
                  <a:lnTo>
                    <a:pt x="2276" y="5120"/>
                  </a:lnTo>
                  <a:cubicBezTo>
                    <a:pt x="2433" y="5120"/>
                    <a:pt x="2560" y="4993"/>
                    <a:pt x="2560" y="4836"/>
                  </a:cubicBezTo>
                  <a:cubicBezTo>
                    <a:pt x="2560" y="4679"/>
                    <a:pt x="2433" y="4551"/>
                    <a:pt x="2276" y="4551"/>
                  </a:cubicBezTo>
                  <a:lnTo>
                    <a:pt x="1422" y="4551"/>
                  </a:lnTo>
                  <a:cubicBezTo>
                    <a:pt x="951" y="4551"/>
                    <a:pt x="569" y="4169"/>
                    <a:pt x="569" y="3698"/>
                  </a:cubicBezTo>
                  <a:lnTo>
                    <a:pt x="569" y="1422"/>
                  </a:lnTo>
                  <a:cubicBezTo>
                    <a:pt x="569" y="951"/>
                    <a:pt x="951" y="569"/>
                    <a:pt x="1422" y="569"/>
                  </a:cubicBezTo>
                  <a:lnTo>
                    <a:pt x="5404" y="569"/>
                  </a:lnTo>
                  <a:cubicBezTo>
                    <a:pt x="5876" y="569"/>
                    <a:pt x="6258" y="951"/>
                    <a:pt x="6258" y="1422"/>
                  </a:cubicBezTo>
                  <a:lnTo>
                    <a:pt x="6258" y="3698"/>
                  </a:lnTo>
                  <a:cubicBezTo>
                    <a:pt x="6258" y="4169"/>
                    <a:pt x="5876" y="4551"/>
                    <a:pt x="5404" y="4551"/>
                  </a:cubicBezTo>
                  <a:lnTo>
                    <a:pt x="5404" y="3698"/>
                  </a:lnTo>
                  <a:cubicBezTo>
                    <a:pt x="5404" y="3471"/>
                    <a:pt x="5151" y="3335"/>
                    <a:pt x="4962" y="3461"/>
                  </a:cubicBezTo>
                  <a:lnTo>
                    <a:pt x="3256" y="4599"/>
                  </a:lnTo>
                  <a:cubicBezTo>
                    <a:pt x="3087" y="4712"/>
                    <a:pt x="3087" y="4960"/>
                    <a:pt x="3256" y="5072"/>
                  </a:cubicBezTo>
                  <a:lnTo>
                    <a:pt x="4962" y="6210"/>
                  </a:lnTo>
                  <a:cubicBezTo>
                    <a:pt x="5151" y="6336"/>
                    <a:pt x="5404" y="6201"/>
                    <a:pt x="5404" y="5974"/>
                  </a:cubicBezTo>
                  <a:lnTo>
                    <a:pt x="5404" y="5120"/>
                  </a:lnTo>
                  <a:cubicBezTo>
                    <a:pt x="6190" y="5120"/>
                    <a:pt x="6827" y="4483"/>
                    <a:pt x="6827" y="3698"/>
                  </a:cubicBezTo>
                  <a:lnTo>
                    <a:pt x="6827" y="1422"/>
                  </a:lnTo>
                  <a:cubicBezTo>
                    <a:pt x="6827" y="637"/>
                    <a:pt x="6190" y="0"/>
                    <a:pt x="5404" y="0"/>
                  </a:cubicBezTo>
                  <a:close/>
                  <a:moveTo>
                    <a:pt x="4836" y="5442"/>
                  </a:moveTo>
                  <a:lnTo>
                    <a:pt x="3926" y="4836"/>
                  </a:lnTo>
                  <a:lnTo>
                    <a:pt x="4836" y="4229"/>
                  </a:lnTo>
                  <a:lnTo>
                    <a:pt x="4836" y="5442"/>
                  </a:ln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7" name="椭圆 55"/>
            <p:cNvSpPr/>
            <p:nvPr/>
          </p:nvSpPr>
          <p:spPr>
            <a:xfrm>
              <a:off x="11041" y="4080"/>
              <a:ext cx="424" cy="438"/>
            </a:xfrm>
            <a:custGeom>
              <a:avLst/>
              <a:gdLst>
                <a:gd name="T0" fmla="*/ 743 w 743"/>
                <a:gd name="T1" fmla="*/ 27 h 769"/>
                <a:gd name="T2" fmla="*/ 736 w 743"/>
                <a:gd name="T3" fmla="*/ 8 h 769"/>
                <a:gd name="T4" fmla="*/ 717 w 743"/>
                <a:gd name="T5" fmla="*/ 0 h 769"/>
                <a:gd name="T6" fmla="*/ 599 w 743"/>
                <a:gd name="T7" fmla="*/ 0 h 769"/>
                <a:gd name="T8" fmla="*/ 591 w 743"/>
                <a:gd name="T9" fmla="*/ 1 h 769"/>
                <a:gd name="T10" fmla="*/ 569 w 743"/>
                <a:gd name="T11" fmla="*/ 1 h 769"/>
                <a:gd name="T12" fmla="*/ 555 w 743"/>
                <a:gd name="T13" fmla="*/ 2 h 769"/>
                <a:gd name="T14" fmla="*/ 184 w 743"/>
                <a:gd name="T15" fmla="*/ 2 h 769"/>
                <a:gd name="T16" fmla="*/ 171 w 743"/>
                <a:gd name="T17" fmla="*/ 1 h 769"/>
                <a:gd name="T18" fmla="*/ 152 w 743"/>
                <a:gd name="T19" fmla="*/ 1 h 769"/>
                <a:gd name="T20" fmla="*/ 144 w 743"/>
                <a:gd name="T21" fmla="*/ 0 h 769"/>
                <a:gd name="T22" fmla="*/ 26 w 743"/>
                <a:gd name="T23" fmla="*/ 0 h 769"/>
                <a:gd name="T24" fmla="*/ 8 w 743"/>
                <a:gd name="T25" fmla="*/ 8 h 769"/>
                <a:gd name="T26" fmla="*/ 0 w 743"/>
                <a:gd name="T27" fmla="*/ 27 h 769"/>
                <a:gd name="T28" fmla="*/ 118 w 743"/>
                <a:gd name="T29" fmla="*/ 266 h 769"/>
                <a:gd name="T30" fmla="*/ 118 w 743"/>
                <a:gd name="T31" fmla="*/ 267 h 769"/>
                <a:gd name="T32" fmla="*/ 118 w 743"/>
                <a:gd name="T33" fmla="*/ 270 h 769"/>
                <a:gd name="T34" fmla="*/ 342 w 743"/>
                <a:gd name="T35" fmla="*/ 511 h 769"/>
                <a:gd name="T36" fmla="*/ 342 w 743"/>
                <a:gd name="T37" fmla="*/ 713 h 769"/>
                <a:gd name="T38" fmla="*/ 242 w 743"/>
                <a:gd name="T39" fmla="*/ 713 h 769"/>
                <a:gd name="T40" fmla="*/ 228 w 743"/>
                <a:gd name="T41" fmla="*/ 727 h 769"/>
                <a:gd name="T42" fmla="*/ 228 w 743"/>
                <a:gd name="T43" fmla="*/ 756 h 769"/>
                <a:gd name="T44" fmla="*/ 242 w 743"/>
                <a:gd name="T45" fmla="*/ 769 h 769"/>
                <a:gd name="T46" fmla="*/ 498 w 743"/>
                <a:gd name="T47" fmla="*/ 769 h 769"/>
                <a:gd name="T48" fmla="*/ 511 w 743"/>
                <a:gd name="T49" fmla="*/ 756 h 769"/>
                <a:gd name="T50" fmla="*/ 511 w 743"/>
                <a:gd name="T51" fmla="*/ 727 h 769"/>
                <a:gd name="T52" fmla="*/ 498 w 743"/>
                <a:gd name="T53" fmla="*/ 713 h 769"/>
                <a:gd name="T54" fmla="*/ 398 w 743"/>
                <a:gd name="T55" fmla="*/ 713 h 769"/>
                <a:gd name="T56" fmla="*/ 398 w 743"/>
                <a:gd name="T57" fmla="*/ 511 h 769"/>
                <a:gd name="T58" fmla="*/ 621 w 743"/>
                <a:gd name="T59" fmla="*/ 279 h 769"/>
                <a:gd name="T60" fmla="*/ 623 w 743"/>
                <a:gd name="T61" fmla="*/ 271 h 769"/>
                <a:gd name="T62" fmla="*/ 623 w 743"/>
                <a:gd name="T63" fmla="*/ 266 h 769"/>
                <a:gd name="T64" fmla="*/ 743 w 743"/>
                <a:gd name="T65" fmla="*/ 27 h 769"/>
                <a:gd name="T66" fmla="*/ 370 w 743"/>
                <a:gd name="T67" fmla="*/ 457 h 769"/>
                <a:gd name="T68" fmla="*/ 174 w 743"/>
                <a:gd name="T69" fmla="*/ 261 h 769"/>
                <a:gd name="T70" fmla="*/ 174 w 743"/>
                <a:gd name="T71" fmla="*/ 58 h 769"/>
                <a:gd name="T72" fmla="*/ 566 w 743"/>
                <a:gd name="T73" fmla="*/ 58 h 769"/>
                <a:gd name="T74" fmla="*/ 566 w 743"/>
                <a:gd name="T75" fmla="*/ 261 h 769"/>
                <a:gd name="T76" fmla="*/ 370 w 743"/>
                <a:gd name="T77" fmla="*/ 457 h 769"/>
                <a:gd name="T78" fmla="*/ 118 w 743"/>
                <a:gd name="T79" fmla="*/ 209 h 769"/>
                <a:gd name="T80" fmla="*/ 55 w 743"/>
                <a:gd name="T81" fmla="*/ 53 h 769"/>
                <a:gd name="T82" fmla="*/ 118 w 743"/>
                <a:gd name="T83" fmla="*/ 53 h 769"/>
                <a:gd name="T84" fmla="*/ 118 w 743"/>
                <a:gd name="T85" fmla="*/ 209 h 769"/>
                <a:gd name="T86" fmla="*/ 626 w 743"/>
                <a:gd name="T87" fmla="*/ 209 h 769"/>
                <a:gd name="T88" fmla="*/ 626 w 743"/>
                <a:gd name="T89" fmla="*/ 53 h 769"/>
                <a:gd name="T90" fmla="*/ 688 w 743"/>
                <a:gd name="T91" fmla="*/ 53 h 769"/>
                <a:gd name="T92" fmla="*/ 626 w 743"/>
                <a:gd name="T93" fmla="*/ 20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43" h="769">
                  <a:moveTo>
                    <a:pt x="743" y="27"/>
                  </a:moveTo>
                  <a:cubicBezTo>
                    <a:pt x="743" y="20"/>
                    <a:pt x="741" y="13"/>
                    <a:pt x="736" y="8"/>
                  </a:cubicBezTo>
                  <a:cubicBezTo>
                    <a:pt x="731" y="3"/>
                    <a:pt x="724" y="0"/>
                    <a:pt x="717" y="0"/>
                  </a:cubicBezTo>
                  <a:lnTo>
                    <a:pt x="599" y="0"/>
                  </a:lnTo>
                  <a:cubicBezTo>
                    <a:pt x="596" y="0"/>
                    <a:pt x="594" y="0"/>
                    <a:pt x="591" y="1"/>
                  </a:cubicBezTo>
                  <a:lnTo>
                    <a:pt x="569" y="1"/>
                  </a:lnTo>
                  <a:cubicBezTo>
                    <a:pt x="565" y="1"/>
                    <a:pt x="560" y="1"/>
                    <a:pt x="555" y="2"/>
                  </a:cubicBezTo>
                  <a:lnTo>
                    <a:pt x="184" y="2"/>
                  </a:lnTo>
                  <a:cubicBezTo>
                    <a:pt x="179" y="1"/>
                    <a:pt x="175" y="1"/>
                    <a:pt x="171" y="1"/>
                  </a:cubicBezTo>
                  <a:lnTo>
                    <a:pt x="152" y="1"/>
                  </a:lnTo>
                  <a:cubicBezTo>
                    <a:pt x="149" y="0"/>
                    <a:pt x="147" y="0"/>
                    <a:pt x="144" y="0"/>
                  </a:cubicBezTo>
                  <a:lnTo>
                    <a:pt x="26" y="0"/>
                  </a:lnTo>
                  <a:cubicBezTo>
                    <a:pt x="19" y="0"/>
                    <a:pt x="13" y="3"/>
                    <a:pt x="8" y="8"/>
                  </a:cubicBezTo>
                  <a:cubicBezTo>
                    <a:pt x="2" y="13"/>
                    <a:pt x="0" y="20"/>
                    <a:pt x="0" y="27"/>
                  </a:cubicBezTo>
                  <a:cubicBezTo>
                    <a:pt x="0" y="36"/>
                    <a:pt x="3" y="239"/>
                    <a:pt x="118" y="266"/>
                  </a:cubicBezTo>
                  <a:lnTo>
                    <a:pt x="118" y="267"/>
                  </a:lnTo>
                  <a:cubicBezTo>
                    <a:pt x="118" y="268"/>
                    <a:pt x="118" y="269"/>
                    <a:pt x="118" y="270"/>
                  </a:cubicBezTo>
                  <a:cubicBezTo>
                    <a:pt x="123" y="394"/>
                    <a:pt x="220" y="497"/>
                    <a:pt x="342" y="511"/>
                  </a:cubicBezTo>
                  <a:lnTo>
                    <a:pt x="342" y="713"/>
                  </a:lnTo>
                  <a:lnTo>
                    <a:pt x="242" y="713"/>
                  </a:lnTo>
                  <a:cubicBezTo>
                    <a:pt x="234" y="713"/>
                    <a:pt x="228" y="719"/>
                    <a:pt x="228" y="727"/>
                  </a:cubicBezTo>
                  <a:lnTo>
                    <a:pt x="228" y="756"/>
                  </a:lnTo>
                  <a:cubicBezTo>
                    <a:pt x="228" y="763"/>
                    <a:pt x="234" y="769"/>
                    <a:pt x="242" y="769"/>
                  </a:cubicBezTo>
                  <a:lnTo>
                    <a:pt x="498" y="769"/>
                  </a:lnTo>
                  <a:cubicBezTo>
                    <a:pt x="505" y="769"/>
                    <a:pt x="511" y="763"/>
                    <a:pt x="511" y="756"/>
                  </a:cubicBezTo>
                  <a:lnTo>
                    <a:pt x="511" y="727"/>
                  </a:lnTo>
                  <a:cubicBezTo>
                    <a:pt x="511" y="719"/>
                    <a:pt x="505" y="713"/>
                    <a:pt x="498" y="713"/>
                  </a:cubicBezTo>
                  <a:lnTo>
                    <a:pt x="398" y="713"/>
                  </a:lnTo>
                  <a:lnTo>
                    <a:pt x="398" y="511"/>
                  </a:lnTo>
                  <a:cubicBezTo>
                    <a:pt x="519" y="498"/>
                    <a:pt x="612" y="401"/>
                    <a:pt x="621" y="279"/>
                  </a:cubicBezTo>
                  <a:cubicBezTo>
                    <a:pt x="622" y="277"/>
                    <a:pt x="623" y="274"/>
                    <a:pt x="623" y="271"/>
                  </a:cubicBezTo>
                  <a:lnTo>
                    <a:pt x="623" y="266"/>
                  </a:lnTo>
                  <a:cubicBezTo>
                    <a:pt x="740" y="242"/>
                    <a:pt x="743" y="36"/>
                    <a:pt x="743" y="27"/>
                  </a:cubicBezTo>
                  <a:close/>
                  <a:moveTo>
                    <a:pt x="370" y="457"/>
                  </a:moveTo>
                  <a:cubicBezTo>
                    <a:pt x="262" y="457"/>
                    <a:pt x="174" y="369"/>
                    <a:pt x="174" y="261"/>
                  </a:cubicBezTo>
                  <a:lnTo>
                    <a:pt x="174" y="58"/>
                  </a:lnTo>
                  <a:lnTo>
                    <a:pt x="566" y="58"/>
                  </a:lnTo>
                  <a:lnTo>
                    <a:pt x="566" y="261"/>
                  </a:lnTo>
                  <a:cubicBezTo>
                    <a:pt x="566" y="369"/>
                    <a:pt x="478" y="457"/>
                    <a:pt x="370" y="457"/>
                  </a:cubicBezTo>
                  <a:close/>
                  <a:moveTo>
                    <a:pt x="118" y="209"/>
                  </a:moveTo>
                  <a:cubicBezTo>
                    <a:pt x="73" y="184"/>
                    <a:pt x="59" y="98"/>
                    <a:pt x="55" y="53"/>
                  </a:cubicBezTo>
                  <a:lnTo>
                    <a:pt x="118" y="53"/>
                  </a:lnTo>
                  <a:lnTo>
                    <a:pt x="118" y="209"/>
                  </a:lnTo>
                  <a:close/>
                  <a:moveTo>
                    <a:pt x="626" y="209"/>
                  </a:moveTo>
                  <a:lnTo>
                    <a:pt x="626" y="53"/>
                  </a:lnTo>
                  <a:lnTo>
                    <a:pt x="688" y="53"/>
                  </a:lnTo>
                  <a:cubicBezTo>
                    <a:pt x="684" y="98"/>
                    <a:pt x="670" y="184"/>
                    <a:pt x="626" y="209"/>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8" name="矩形 97"/>
            <p:cNvSpPr/>
            <p:nvPr/>
          </p:nvSpPr>
          <p:spPr>
            <a:xfrm>
              <a:off x="3207"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05</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99" name="矩形 98"/>
            <p:cNvSpPr/>
            <p:nvPr/>
          </p:nvSpPr>
          <p:spPr>
            <a:xfrm>
              <a:off x="6104"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06</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100" name="矩形 99"/>
            <p:cNvSpPr/>
            <p:nvPr/>
          </p:nvSpPr>
          <p:spPr>
            <a:xfrm>
              <a:off x="9005"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07</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101" name="矩形 100"/>
            <p:cNvSpPr/>
            <p:nvPr/>
          </p:nvSpPr>
          <p:spPr>
            <a:xfrm>
              <a:off x="11904"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08</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grpSp>
      <p:grpSp>
        <p:nvGrpSpPr>
          <p:cNvPr id="102" name="组合 101"/>
          <p:cNvGrpSpPr/>
          <p:nvPr/>
        </p:nvGrpSpPr>
        <p:grpSpPr>
          <a:xfrm>
            <a:off x="787187" y="4376037"/>
            <a:ext cx="3724701" cy="1056640"/>
            <a:chOff x="1126" y="4650"/>
            <a:chExt cx="2813" cy="1248"/>
          </a:xfrm>
        </p:grpSpPr>
        <p:sp>
          <p:nvSpPr>
            <p:cNvPr id="103" name="333333"/>
            <p:cNvSpPr txBox="1"/>
            <p:nvPr/>
          </p:nvSpPr>
          <p:spPr>
            <a:xfrm>
              <a:off x="1143" y="4650"/>
              <a:ext cx="2586"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统一社会信用代码</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04" name="1111"/>
            <p:cNvSpPr txBox="1"/>
            <p:nvPr/>
          </p:nvSpPr>
          <p:spPr>
            <a:xfrm>
              <a:off x="1126" y="5026"/>
              <a:ext cx="2813" cy="872"/>
            </a:xfrm>
            <a:prstGeom prst="rect">
              <a:avLst/>
            </a:prstGeom>
            <a:noFill/>
          </p:spPr>
          <p:txBody>
            <a:bodyPr wrap="square" rtlCol="0">
              <a:spAutoFit/>
            </a:bodyPr>
            <a:lstStyle/>
            <a:p>
              <a:pPr>
                <a:lnSpc>
                  <a:spcPct val="150000"/>
                </a:lnSpc>
              </a:pPr>
              <a:r>
                <a:rPr lang="zh-CN" altLang="zh-CN" sz="1400" dirty="0"/>
                <a:t>2021年2月定报开始，所有新增入库单位，没有统一社会信用代码不得审核入库</a:t>
              </a: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105" name="组合 104"/>
          <p:cNvGrpSpPr/>
          <p:nvPr/>
        </p:nvGrpSpPr>
        <p:grpSpPr>
          <a:xfrm>
            <a:off x="8811684" y="4399164"/>
            <a:ext cx="2331964" cy="1525692"/>
            <a:chOff x="920" y="4808"/>
            <a:chExt cx="2813" cy="1802"/>
          </a:xfrm>
        </p:grpSpPr>
        <p:sp>
          <p:nvSpPr>
            <p:cNvPr id="106" name="333333"/>
            <p:cNvSpPr txBox="1"/>
            <p:nvPr/>
          </p:nvSpPr>
          <p:spPr>
            <a:xfrm>
              <a:off x="1385" y="4808"/>
              <a:ext cx="1839"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提问题</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07" name="1111"/>
            <p:cNvSpPr txBox="1"/>
            <p:nvPr/>
          </p:nvSpPr>
          <p:spPr>
            <a:xfrm>
              <a:off x="920" y="5420"/>
              <a:ext cx="2813" cy="1190"/>
            </a:xfrm>
            <a:prstGeom prst="rect">
              <a:avLst/>
            </a:prstGeom>
            <a:noFill/>
          </p:spPr>
          <p:txBody>
            <a:bodyPr wrap="square" rtlCol="0">
              <a:spAutoFit/>
            </a:bodyPr>
            <a:lstStyle/>
            <a:p>
              <a:pPr>
                <a:lnSpc>
                  <a:spcPct val="150000"/>
                </a:lnSpc>
              </a:pPr>
              <a:r>
                <a:rPr lang="zh-CN" altLang="zh-CN" sz="1400" dirty="0"/>
                <a:t>各地上报的问题和建议，省级一定核实后再上报。</a:t>
              </a:r>
              <a:endParaRPr lang="zh-CN" altLang="zh-CN" sz="1400" dirty="0"/>
            </a:p>
            <a:p>
              <a:pPr>
                <a:lnSpc>
                  <a:spcPct val="150000"/>
                </a:lnSpc>
              </a:pPr>
              <a:endParaRPr lang="zh-CN" altLang="en-US" sz="1335" dirty="0">
                <a:solidFill>
                  <a:schemeClr val="tx1">
                    <a:lumMod val="75000"/>
                    <a:lumOff val="25000"/>
                  </a:schemeClr>
                </a:solidFill>
                <a:latin typeface="思源黑体 Medium" panose="020B0600000000000000" pitchFamily="34" charset="-122"/>
                <a:ea typeface="思源黑体 Medium" panose="020B0600000000000000" pitchFamily="34" charset="-122"/>
                <a:sym typeface="+mn-ea"/>
              </a:endParaRPr>
            </a:p>
          </p:txBody>
        </p:sp>
      </p:grpSp>
      <p:grpSp>
        <p:nvGrpSpPr>
          <p:cNvPr id="108" name="组合 107"/>
          <p:cNvGrpSpPr/>
          <p:nvPr/>
        </p:nvGrpSpPr>
        <p:grpSpPr>
          <a:xfrm>
            <a:off x="3972805" y="1457776"/>
            <a:ext cx="2385906" cy="1107438"/>
            <a:chOff x="915" y="4875"/>
            <a:chExt cx="2818" cy="1308"/>
          </a:xfrm>
        </p:grpSpPr>
        <p:sp>
          <p:nvSpPr>
            <p:cNvPr id="109" name="333333"/>
            <p:cNvSpPr txBox="1"/>
            <p:nvPr/>
          </p:nvSpPr>
          <p:spPr>
            <a:xfrm>
              <a:off x="915" y="4875"/>
              <a:ext cx="1839"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单位规模计算</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10" name="1111"/>
            <p:cNvSpPr txBox="1"/>
            <p:nvPr/>
          </p:nvSpPr>
          <p:spPr>
            <a:xfrm>
              <a:off x="920" y="5420"/>
              <a:ext cx="2813" cy="763"/>
            </a:xfrm>
            <a:prstGeom prst="rect">
              <a:avLst/>
            </a:prstGeom>
            <a:noFill/>
          </p:spPr>
          <p:txBody>
            <a:bodyPr wrap="square" rtlCol="0">
              <a:spAutoFit/>
            </a:bodyPr>
            <a:lstStyle/>
            <a:p>
              <a:pPr>
                <a:lnSpc>
                  <a:spcPct val="150000"/>
                </a:lnSpc>
              </a:pPr>
              <a:r>
                <a:rPr lang="zh-CN" altLang="en-US" sz="1200" dirty="0">
                  <a:latin typeface="+mj-ea"/>
                  <a:ea typeface="+mj-ea"/>
                </a:rPr>
                <a:t>新增单位如何计算</a:t>
              </a:r>
              <a:endParaRPr lang="en-US" altLang="zh-CN" sz="1200" dirty="0">
                <a:latin typeface="+mj-ea"/>
                <a:ea typeface="+mj-ea"/>
              </a:endParaRPr>
            </a:p>
            <a:p>
              <a:pPr>
                <a:lnSpc>
                  <a:spcPct val="150000"/>
                </a:lnSpc>
              </a:pPr>
              <a:r>
                <a:rPr lang="zh-CN" altLang="en-US" sz="1200" dirty="0">
                  <a:solidFill>
                    <a:schemeClr val="tx1">
                      <a:lumMod val="75000"/>
                      <a:lumOff val="25000"/>
                    </a:schemeClr>
                  </a:solidFill>
                  <a:latin typeface="+mj-ea"/>
                  <a:ea typeface="+mj-ea"/>
                  <a:sym typeface="+mn-ea"/>
                </a:rPr>
                <a:t>老单位如何计算</a:t>
              </a:r>
              <a:endParaRPr lang="zh-CN" altLang="en-US" sz="1200" dirty="0">
                <a:solidFill>
                  <a:schemeClr val="tx1">
                    <a:lumMod val="75000"/>
                    <a:lumOff val="25000"/>
                  </a:schemeClr>
                </a:solidFill>
                <a:latin typeface="+mj-ea"/>
                <a:ea typeface="+mj-ea"/>
                <a:sym typeface="+mn-ea"/>
              </a:endParaRPr>
            </a:p>
          </p:txBody>
        </p:sp>
      </p:grpSp>
      <p:grpSp>
        <p:nvGrpSpPr>
          <p:cNvPr id="111" name="组合 110"/>
          <p:cNvGrpSpPr/>
          <p:nvPr/>
        </p:nvGrpSpPr>
        <p:grpSpPr>
          <a:xfrm>
            <a:off x="6584529" y="1348840"/>
            <a:ext cx="2495973" cy="1393612"/>
            <a:chOff x="1407" y="4841"/>
            <a:chExt cx="2948" cy="1646"/>
          </a:xfrm>
        </p:grpSpPr>
        <p:sp>
          <p:nvSpPr>
            <p:cNvPr id="112" name="333333"/>
            <p:cNvSpPr txBox="1"/>
            <p:nvPr/>
          </p:nvSpPr>
          <p:spPr>
            <a:xfrm>
              <a:off x="1407" y="4841"/>
              <a:ext cx="2754"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规下样本单位审核</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13" name="1111"/>
            <p:cNvSpPr txBox="1"/>
            <p:nvPr/>
          </p:nvSpPr>
          <p:spPr>
            <a:xfrm>
              <a:off x="1542" y="5360"/>
              <a:ext cx="2813" cy="1127"/>
            </a:xfrm>
            <a:prstGeom prst="rect">
              <a:avLst/>
            </a:prstGeom>
            <a:noFill/>
          </p:spPr>
          <p:txBody>
            <a:bodyPr wrap="square" rtlCol="0">
              <a:spAutoFit/>
            </a:bodyPr>
            <a:lstStyle/>
            <a:p>
              <a:r>
                <a:rPr lang="zh-CN" altLang="zh-CN" sz="1400" dirty="0"/>
                <a:t>普查中心给相关专业培训时，强调所有样本单位必须在名录库中存在，且所属专业一致。</a:t>
              </a:r>
              <a:endParaRPr lang="zh-CN" altLang="zh-CN" sz="1400" dirty="0"/>
            </a:p>
          </p:txBody>
        </p:sp>
      </p:grpSp>
      <p:sp>
        <p:nvSpPr>
          <p:cNvPr id="38" name="文本框 37"/>
          <p:cNvSpPr txBox="1"/>
          <p:nvPr/>
        </p:nvSpPr>
        <p:spPr>
          <a:xfrm>
            <a:off x="3662561" y="349544"/>
            <a:ext cx="4583126" cy="523220"/>
          </a:xfrm>
          <a:prstGeom prst="rect">
            <a:avLst/>
          </a:prstGeom>
          <a:noFill/>
        </p:spPr>
        <p:txBody>
          <a:bodyPr wrap="square" rtlCol="0">
            <a:spAutoFit/>
            <a:scene3d>
              <a:camera prst="orthographicFront"/>
              <a:lightRig rig="threePt" dir="t"/>
            </a:scene3d>
            <a:sp3d contourW="12700"/>
          </a:bodyPr>
          <a:lstStyle/>
          <a:p>
            <a:pPr algn="ctr"/>
            <a:r>
              <a:rPr lang="en-US" altLang="zh-CN" sz="2800" dirty="0">
                <a:solidFill>
                  <a:srgbClr val="002060"/>
                </a:solidFill>
                <a:latin typeface="思源黑体 Medium" panose="020B0600000000000000" pitchFamily="34" charset="-122"/>
                <a:ea typeface="思源黑体 Medium" panose="020B0600000000000000" pitchFamily="34" charset="-122"/>
              </a:rPr>
              <a:t>1.3  </a:t>
            </a:r>
            <a:r>
              <a:rPr lang="zh-CN" altLang="en-US" sz="2800" dirty="0">
                <a:solidFill>
                  <a:srgbClr val="002060"/>
                </a:solidFill>
                <a:latin typeface="思源黑体 Medium" panose="020B0600000000000000" pitchFamily="34" charset="-122"/>
                <a:ea typeface="思源黑体 Medium" panose="020B0600000000000000" pitchFamily="34" charset="-122"/>
              </a:rPr>
              <a:t>注意事项及工作要求</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39" name="图片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fill="hold" nodeType="tmRoot">
          <p:childTnLst>
            <p:seq concurrent="1"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checkerboard(across)">
                                      <p:cBhvr>
                                        <p:cTn id="7" dur="500"/>
                                        <p:tgtEl>
                                          <p:spTgt spid="38"/>
                                        </p:tgtEl>
                                      </p:cBhvr>
                                    </p:animEffect>
                                  </p:childTnLst>
                                </p:cTn>
                              </p:par>
                              <p:par>
                                <p:cTn id="8" presetID="31"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 calcmode="lin" valueType="num">
                                      <p:cBhvr>
                                        <p:cTn id="10" dur="1000" fill="hold"/>
                                        <p:tgtEl>
                                          <p:spTgt spid="39"/>
                                        </p:tgtEl>
                                        <p:attrNameLst>
                                          <p:attrName>ppt_w</p:attrName>
                                        </p:attrNameLst>
                                      </p:cBhvr>
                                      <p:tavLst>
                                        <p:tav tm="0">
                                          <p:val>
                                            <p:fltVal val="0"/>
                                          </p:val>
                                        </p:tav>
                                        <p:tav tm="100000">
                                          <p:val>
                                            <p:strVal val="#ppt_w"/>
                                          </p:val>
                                        </p:tav>
                                      </p:tavLst>
                                    </p:anim>
                                    <p:anim calcmode="lin" valueType="num">
                                      <p:cBhvr>
                                        <p:cTn id="11" dur="1000" fill="hold"/>
                                        <p:tgtEl>
                                          <p:spTgt spid="39"/>
                                        </p:tgtEl>
                                        <p:attrNameLst>
                                          <p:attrName>ppt_h</p:attrName>
                                        </p:attrNameLst>
                                      </p:cBhvr>
                                      <p:tavLst>
                                        <p:tav tm="0">
                                          <p:val>
                                            <p:fltVal val="0"/>
                                          </p:val>
                                        </p:tav>
                                        <p:tav tm="100000">
                                          <p:val>
                                            <p:strVal val="#ppt_h"/>
                                          </p:val>
                                        </p:tav>
                                      </p:tavLst>
                                    </p:anim>
                                    <p:anim calcmode="lin" valueType="num">
                                      <p:cBhvr>
                                        <p:cTn id="12" dur="1000" fill="hold"/>
                                        <p:tgtEl>
                                          <p:spTgt spid="39"/>
                                        </p:tgtEl>
                                        <p:attrNameLst>
                                          <p:attrName>style.rotation</p:attrName>
                                        </p:attrNameLst>
                                      </p:cBhvr>
                                      <p:tavLst>
                                        <p:tav tm="0">
                                          <p:val>
                                            <p:fltVal val="90"/>
                                          </p:val>
                                        </p:tav>
                                        <p:tav tm="100000">
                                          <p:val>
                                            <p:fltVal val="0"/>
                                          </p:val>
                                        </p:tav>
                                      </p:tavLst>
                                    </p:anim>
                                    <p:animEffect transition="in" filter="fade">
                                      <p:cBhvr>
                                        <p:cTn id="13" dur="1000"/>
                                        <p:tgtEl>
                                          <p:spTgt spid="39"/>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81"/>
                                        </p:tgtEl>
                                        <p:attrNameLst>
                                          <p:attrName>style.visibility</p:attrName>
                                        </p:attrNameLst>
                                      </p:cBhvr>
                                      <p:to>
                                        <p:strVal val="visible"/>
                                      </p:to>
                                    </p:set>
                                    <p:animEffect transition="in" filter="wipe(left)">
                                      <p:cBhvr>
                                        <p:cTn id="17" dur="500"/>
                                        <p:tgtEl>
                                          <p:spTgt spid="81"/>
                                        </p:tgtEl>
                                      </p:cBhvr>
                                    </p:animEffect>
                                  </p:childTnLst>
                                </p:cTn>
                              </p:par>
                            </p:childTnLst>
                          </p:cTn>
                        </p:par>
                        <p:par>
                          <p:cTn id="18" fill="hold">
                            <p:stCondLst>
                              <p:cond delay="1000"/>
                            </p:stCondLst>
                            <p:childTnLst>
                              <p:par>
                                <p:cTn id="19" presetID="14" presetClass="entr" presetSubtype="1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Effect transition="in" filter="randombar(horizontal)">
                                      <p:cBhvr>
                                        <p:cTn id="21" dur="500"/>
                                        <p:tgtEl>
                                          <p:spTgt spid="102"/>
                                        </p:tgtEl>
                                      </p:cBhvr>
                                    </p:animEffect>
                                  </p:childTnLst>
                                </p:cTn>
                              </p:par>
                              <p:par>
                                <p:cTn id="22" presetID="14" presetClass="entr" presetSubtype="10" fill="hold" nodeType="withEffect">
                                  <p:stCondLst>
                                    <p:cond delay="0"/>
                                  </p:stCondLst>
                                  <p:childTnLst>
                                    <p:set>
                                      <p:cBhvr>
                                        <p:cTn id="23" dur="1" fill="hold">
                                          <p:stCondLst>
                                            <p:cond delay="0"/>
                                          </p:stCondLst>
                                        </p:cTn>
                                        <p:tgtEl>
                                          <p:spTgt spid="105"/>
                                        </p:tgtEl>
                                        <p:attrNameLst>
                                          <p:attrName>style.visibility</p:attrName>
                                        </p:attrNameLst>
                                      </p:cBhvr>
                                      <p:to>
                                        <p:strVal val="visible"/>
                                      </p:to>
                                    </p:set>
                                    <p:animEffect transition="in" filter="randombar(horizontal)">
                                      <p:cBhvr>
                                        <p:cTn id="24" dur="500"/>
                                        <p:tgtEl>
                                          <p:spTgt spid="105"/>
                                        </p:tgtEl>
                                      </p:cBhvr>
                                    </p:animEffect>
                                  </p:childTnLst>
                                </p:cTn>
                              </p:par>
                              <p:par>
                                <p:cTn id="25" presetID="14" presetClass="entr" presetSubtype="10" fill="hold" nodeType="withEffect">
                                  <p:stCondLst>
                                    <p:cond delay="0"/>
                                  </p:stCondLst>
                                  <p:childTnLst>
                                    <p:set>
                                      <p:cBhvr>
                                        <p:cTn id="26" dur="1" fill="hold">
                                          <p:stCondLst>
                                            <p:cond delay="0"/>
                                          </p:stCondLst>
                                        </p:cTn>
                                        <p:tgtEl>
                                          <p:spTgt spid="108"/>
                                        </p:tgtEl>
                                        <p:attrNameLst>
                                          <p:attrName>style.visibility</p:attrName>
                                        </p:attrNameLst>
                                      </p:cBhvr>
                                      <p:to>
                                        <p:strVal val="visible"/>
                                      </p:to>
                                    </p:set>
                                    <p:animEffect transition="in" filter="randombar(horizontal)">
                                      <p:cBhvr>
                                        <p:cTn id="27" dur="500"/>
                                        <p:tgtEl>
                                          <p:spTgt spid="108"/>
                                        </p:tgtEl>
                                      </p:cBhvr>
                                    </p:animEffect>
                                  </p:childTnLst>
                                </p:cTn>
                              </p:par>
                              <p:par>
                                <p:cTn id="28" presetID="14" presetClass="entr" presetSubtype="10" fill="hold" nodeType="withEffect">
                                  <p:stCondLst>
                                    <p:cond delay="0"/>
                                  </p:stCondLst>
                                  <p:childTnLst>
                                    <p:set>
                                      <p:cBhvr>
                                        <p:cTn id="29" dur="1" fill="hold">
                                          <p:stCondLst>
                                            <p:cond delay="0"/>
                                          </p:stCondLst>
                                        </p:cTn>
                                        <p:tgtEl>
                                          <p:spTgt spid="111"/>
                                        </p:tgtEl>
                                        <p:attrNameLst>
                                          <p:attrName>style.visibility</p:attrName>
                                        </p:attrNameLst>
                                      </p:cBhvr>
                                      <p:to>
                                        <p:strVal val="visible"/>
                                      </p:to>
                                    </p:set>
                                    <p:animEffect transition="in" filter="randombar(horizontal)">
                                      <p:cBhvr>
                                        <p:cTn id="30"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69256" y="730857"/>
            <a:ext cx="11637819" cy="6233745"/>
          </a:xfrm>
          <a:prstGeom prst="rect">
            <a:avLst/>
          </a:prstGeom>
        </p:spPr>
      </p:pic>
      <p:grpSp>
        <p:nvGrpSpPr>
          <p:cNvPr id="2" name="组合 80"/>
          <p:cNvGrpSpPr/>
          <p:nvPr/>
        </p:nvGrpSpPr>
        <p:grpSpPr>
          <a:xfrm>
            <a:off x="1551941" y="2817899"/>
            <a:ext cx="9220200" cy="1340274"/>
            <a:chOff x="1759" y="3506"/>
            <a:chExt cx="10890" cy="1583"/>
          </a:xfrm>
        </p:grpSpPr>
        <p:grpSp>
          <p:nvGrpSpPr>
            <p:cNvPr id="3" name="组合 81"/>
            <p:cNvGrpSpPr/>
            <p:nvPr/>
          </p:nvGrpSpPr>
          <p:grpSpPr>
            <a:xfrm>
              <a:off x="1759" y="3510"/>
              <a:ext cx="2088" cy="1579"/>
              <a:chOff x="1350900" y="3482822"/>
              <a:chExt cx="2331146" cy="1762708"/>
            </a:xfrm>
          </p:grpSpPr>
          <p:sp>
            <p:nvSpPr>
              <p:cNvPr id="83" name="任意多边形 82"/>
              <p:cNvSpPr/>
              <p:nvPr/>
            </p:nvSpPr>
            <p:spPr>
              <a:xfrm rot="16200000">
                <a:off x="1635119" y="3198603"/>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84" name="椭圆 83"/>
              <p:cNvSpPr/>
              <p:nvPr/>
            </p:nvSpPr>
            <p:spPr>
              <a:xfrm>
                <a:off x="1567986" y="3691494"/>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4" name="组合 84"/>
            <p:cNvGrpSpPr/>
            <p:nvPr/>
          </p:nvGrpSpPr>
          <p:grpSpPr>
            <a:xfrm>
              <a:off x="4726" y="3506"/>
              <a:ext cx="2088" cy="1579"/>
              <a:chOff x="3881285" y="3478703"/>
              <a:chExt cx="2331146" cy="1762708"/>
            </a:xfrm>
          </p:grpSpPr>
          <p:sp>
            <p:nvSpPr>
              <p:cNvPr id="86" name="任意多边形 85"/>
              <p:cNvSpPr/>
              <p:nvPr/>
            </p:nvSpPr>
            <p:spPr>
              <a:xfrm rot="16200000">
                <a:off x="4165504" y="319448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87" name="椭圆 86"/>
              <p:cNvSpPr/>
              <p:nvPr/>
            </p:nvSpPr>
            <p:spPr>
              <a:xfrm>
                <a:off x="4022567"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5" name="组合 87"/>
            <p:cNvGrpSpPr/>
            <p:nvPr/>
          </p:nvGrpSpPr>
          <p:grpSpPr>
            <a:xfrm>
              <a:off x="7557" y="3510"/>
              <a:ext cx="2088" cy="1579"/>
              <a:chOff x="6260062" y="3482823"/>
              <a:chExt cx="2331146" cy="1762708"/>
            </a:xfrm>
          </p:grpSpPr>
          <p:sp>
            <p:nvSpPr>
              <p:cNvPr id="89" name="任意多边形 88"/>
              <p:cNvSpPr/>
              <p:nvPr/>
            </p:nvSpPr>
            <p:spPr>
              <a:xfrm rot="16200000">
                <a:off x="6544281"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90" name="椭圆 89"/>
              <p:cNvSpPr/>
              <p:nvPr/>
            </p:nvSpPr>
            <p:spPr>
              <a:xfrm>
                <a:off x="6477148"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grpSp>
          <p:nvGrpSpPr>
            <p:cNvPr id="6" name="组合 90"/>
            <p:cNvGrpSpPr/>
            <p:nvPr/>
          </p:nvGrpSpPr>
          <p:grpSpPr>
            <a:xfrm>
              <a:off x="10457" y="3510"/>
              <a:ext cx="2088" cy="1579"/>
              <a:chOff x="8714642" y="3482823"/>
              <a:chExt cx="2331146" cy="1762708"/>
            </a:xfrm>
          </p:grpSpPr>
          <p:sp>
            <p:nvSpPr>
              <p:cNvPr id="92" name="任意多边形 91"/>
              <p:cNvSpPr/>
              <p:nvPr/>
            </p:nvSpPr>
            <p:spPr>
              <a:xfrm rot="16200000">
                <a:off x="8998861" y="3198604"/>
                <a:ext cx="1762708" cy="2331146"/>
              </a:xfrm>
              <a:custGeom>
                <a:avLst/>
                <a:gdLst>
                  <a:gd name="connsiteX0" fmla="*/ 881353 w 1762708"/>
                  <a:gd name="connsiteY0" fmla="*/ 0 h 2331146"/>
                  <a:gd name="connsiteX1" fmla="*/ 881354 w 1762708"/>
                  <a:gd name="connsiteY1" fmla="*/ 0 h 2331146"/>
                  <a:gd name="connsiteX2" fmla="*/ 881354 w 1762708"/>
                  <a:gd name="connsiteY2" fmla="*/ 0 h 2331146"/>
                  <a:gd name="connsiteX3" fmla="*/ 1762708 w 1762708"/>
                  <a:gd name="connsiteY3" fmla="*/ 881354 h 2331146"/>
                  <a:gd name="connsiteX4" fmla="*/ 1374127 w 1762708"/>
                  <a:gd name="connsiteY4" fmla="*/ 1612187 h 2331146"/>
                  <a:gd name="connsiteX5" fmla="*/ 1372283 w 1762708"/>
                  <a:gd name="connsiteY5" fmla="*/ 1613188 h 2331146"/>
                  <a:gd name="connsiteX6" fmla="*/ 1372283 w 1762708"/>
                  <a:gd name="connsiteY6" fmla="*/ 1855121 h 2331146"/>
                  <a:gd name="connsiteX7" fmla="*/ 1503445 w 1762708"/>
                  <a:gd name="connsiteY7" fmla="*/ 1855121 h 2331146"/>
                  <a:gd name="connsiteX8" fmla="*/ 881353 w 1762708"/>
                  <a:gd name="connsiteY8" fmla="*/ 2331146 h 2331146"/>
                  <a:gd name="connsiteX9" fmla="*/ 259261 w 1762708"/>
                  <a:gd name="connsiteY9" fmla="*/ 1855121 h 2331146"/>
                  <a:gd name="connsiteX10" fmla="*/ 390423 w 1762708"/>
                  <a:gd name="connsiteY10" fmla="*/ 1855121 h 2331146"/>
                  <a:gd name="connsiteX11" fmla="*/ 390423 w 1762708"/>
                  <a:gd name="connsiteY11" fmla="*/ 1613187 h 2331146"/>
                  <a:gd name="connsiteX12" fmla="*/ 388581 w 1762708"/>
                  <a:gd name="connsiteY12" fmla="*/ 1612187 h 2331146"/>
                  <a:gd name="connsiteX13" fmla="*/ 0 w 1762708"/>
                  <a:gd name="connsiteY13" fmla="*/ 881354 h 2331146"/>
                  <a:gd name="connsiteX14" fmla="*/ 703731 w 1762708"/>
                  <a:gd name="connsiteY14" fmla="*/ 17906 h 2331146"/>
                  <a:gd name="connsiteX15" fmla="*/ 717461 w 1762708"/>
                  <a:gd name="connsiteY15" fmla="*/ 16522 h 2331146"/>
                  <a:gd name="connsiteX16" fmla="*/ 717462 w 1762708"/>
                  <a:gd name="connsiteY16" fmla="*/ 16522 h 2331146"/>
                  <a:gd name="connsiteX17" fmla="*/ 881353 w 1762708"/>
                  <a:gd name="connsiteY17" fmla="*/ 0 h 233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708" h="2331146">
                    <a:moveTo>
                      <a:pt x="881353" y="0"/>
                    </a:moveTo>
                    <a:lnTo>
                      <a:pt x="881354" y="0"/>
                    </a:lnTo>
                    <a:lnTo>
                      <a:pt x="881354" y="0"/>
                    </a:lnTo>
                    <a:cubicBezTo>
                      <a:pt x="1368112" y="0"/>
                      <a:pt x="1762708" y="394596"/>
                      <a:pt x="1762708" y="881354"/>
                    </a:cubicBezTo>
                    <a:cubicBezTo>
                      <a:pt x="1762708" y="1185578"/>
                      <a:pt x="1608569" y="1453801"/>
                      <a:pt x="1374127" y="1612187"/>
                    </a:cubicBezTo>
                    <a:lnTo>
                      <a:pt x="1372283" y="1613188"/>
                    </a:lnTo>
                    <a:lnTo>
                      <a:pt x="1372283" y="1855121"/>
                    </a:lnTo>
                    <a:lnTo>
                      <a:pt x="1503445" y="1855121"/>
                    </a:lnTo>
                    <a:lnTo>
                      <a:pt x="881353" y="2331146"/>
                    </a:lnTo>
                    <a:lnTo>
                      <a:pt x="259261" y="1855121"/>
                    </a:lnTo>
                    <a:lnTo>
                      <a:pt x="390423" y="1855121"/>
                    </a:lnTo>
                    <a:lnTo>
                      <a:pt x="390423" y="1613187"/>
                    </a:lnTo>
                    <a:lnTo>
                      <a:pt x="388581" y="1612187"/>
                    </a:lnTo>
                    <a:cubicBezTo>
                      <a:pt x="154139" y="1453801"/>
                      <a:pt x="0" y="1185578"/>
                      <a:pt x="0" y="881354"/>
                    </a:cubicBezTo>
                    <a:cubicBezTo>
                      <a:pt x="0" y="455441"/>
                      <a:pt x="302113" y="100089"/>
                      <a:pt x="703731" y="17906"/>
                    </a:cubicBezTo>
                    <a:lnTo>
                      <a:pt x="717461" y="16522"/>
                    </a:lnTo>
                    <a:lnTo>
                      <a:pt x="717462" y="16522"/>
                    </a:lnTo>
                    <a:cubicBezTo>
                      <a:pt x="770400" y="5689"/>
                      <a:pt x="825213" y="0"/>
                      <a:pt x="881353" y="0"/>
                    </a:cubicBezTo>
                    <a:close/>
                  </a:path>
                </a:pathLst>
              </a:custGeom>
              <a:solidFill>
                <a:srgbClr val="02235E"/>
              </a:solidFill>
              <a:ln w="14288" cap="flat">
                <a:noFill/>
                <a:prstDash val="solid"/>
                <a:miter lim="800000"/>
              </a:ln>
              <a:effectLst/>
            </p:spPr>
            <p:txBody>
              <a:bodyPr vert="horz" wrap="square" lIns="91440" tIns="45720" rIns="91440" bIns="45720" numCol="1" anchor="t" anchorCtr="0" compatLnSpc="1"/>
              <a:lstStyle/>
              <a:p>
                <a:endParaRPr lang="zh-CN" altLang="en-US">
                  <a:latin typeface="思源黑体 Medium" panose="020B0600000000000000" pitchFamily="34" charset="-122"/>
                  <a:ea typeface="思源黑体 Medium" panose="020B0600000000000000" pitchFamily="34" charset="-122"/>
                </a:endParaRPr>
              </a:p>
            </p:txBody>
          </p:sp>
          <p:sp>
            <p:nvSpPr>
              <p:cNvPr id="93" name="椭圆 92"/>
              <p:cNvSpPr/>
              <p:nvPr/>
            </p:nvSpPr>
            <p:spPr>
              <a:xfrm>
                <a:off x="8931728" y="3691495"/>
                <a:ext cx="1345365" cy="1345365"/>
              </a:xfrm>
              <a:prstGeom prst="ellipse">
                <a:avLst/>
              </a:prstGeom>
              <a:gradFill flip="none" rotWithShape="1">
                <a:gsLst>
                  <a:gs pos="100000">
                    <a:srgbClr val="FFFFFF">
                      <a:lumMod val="100000"/>
                    </a:srgbClr>
                  </a:gs>
                  <a:gs pos="0">
                    <a:srgbClr val="D9D9DA"/>
                  </a:gs>
                </a:gsLst>
                <a:lin ang="2700000" scaled="1"/>
                <a:tileRect/>
              </a:gradFill>
              <a:ln w="28575" cap="flat" cmpd="sng" algn="ctr">
                <a:gradFill flip="none" rotWithShape="1">
                  <a:gsLst>
                    <a:gs pos="100000">
                      <a:srgbClr val="FFFFFF"/>
                    </a:gs>
                    <a:gs pos="0">
                      <a:srgbClr val="D9D9DA"/>
                    </a:gs>
                  </a:gsLst>
                  <a:lin ang="13500000" scaled="1"/>
                  <a:tileRect/>
                </a:gradFill>
                <a:prstDash val="solid"/>
                <a:miter lim="800000"/>
              </a:ln>
              <a:effectLst>
                <a:outerShdw blurRad="279400" dist="165100" dir="2700000" algn="t" rotWithShape="0">
                  <a:prstClr val="black">
                    <a:alpha val="35000"/>
                  </a:prstClr>
                </a:outerShdw>
              </a:effectLst>
            </p:spPr>
            <p:txBody>
              <a:bodyPr rtlCol="0" anchor="ctr"/>
              <a:lstStyle/>
              <a:p>
                <a:pPr algn="ctr"/>
                <a:endParaRPr lang="zh-CN" altLang="en-US" kern="0">
                  <a:solidFill>
                    <a:prstClr val="white"/>
                  </a:solidFill>
                  <a:latin typeface="思源黑体 Medium" panose="020B0600000000000000" pitchFamily="34" charset="-122"/>
                  <a:ea typeface="思源黑体 Medium" panose="020B0600000000000000" pitchFamily="34" charset="-122"/>
                </a:endParaRPr>
              </a:p>
            </p:txBody>
          </p:sp>
        </p:grpSp>
        <p:sp>
          <p:nvSpPr>
            <p:cNvPr id="94" name="椭圆 52"/>
            <p:cNvSpPr/>
            <p:nvPr/>
          </p:nvSpPr>
          <p:spPr>
            <a:xfrm>
              <a:off x="2337" y="4101"/>
              <a:ext cx="438" cy="397"/>
            </a:xfrm>
            <a:custGeom>
              <a:avLst/>
              <a:gdLst>
                <a:gd name="connsiteX0" fmla="*/ 407586 w 606580"/>
                <a:gd name="connsiteY0" fmla="*/ 252695 h 548858"/>
                <a:gd name="connsiteX1" fmla="*/ 502285 w 606580"/>
                <a:gd name="connsiteY1" fmla="*/ 252695 h 548858"/>
                <a:gd name="connsiteX2" fmla="*/ 502285 w 606580"/>
                <a:gd name="connsiteY2" fmla="*/ 346759 h 548858"/>
                <a:gd name="connsiteX3" fmla="*/ 407586 w 606580"/>
                <a:gd name="connsiteY3" fmla="*/ 346759 h 548858"/>
                <a:gd name="connsiteX4" fmla="*/ 104296 w 606580"/>
                <a:gd name="connsiteY4" fmla="*/ 205698 h 548858"/>
                <a:gd name="connsiteX5" fmla="*/ 199065 w 606580"/>
                <a:gd name="connsiteY5" fmla="*/ 205698 h 548858"/>
                <a:gd name="connsiteX6" fmla="*/ 199065 w 606580"/>
                <a:gd name="connsiteY6" fmla="*/ 346758 h 548858"/>
                <a:gd name="connsiteX7" fmla="*/ 104296 w 606580"/>
                <a:gd name="connsiteY7" fmla="*/ 346758 h 548858"/>
                <a:gd name="connsiteX8" fmla="*/ 255870 w 606580"/>
                <a:gd name="connsiteY8" fmla="*/ 96040 h 548858"/>
                <a:gd name="connsiteX9" fmla="*/ 350710 w 606580"/>
                <a:gd name="connsiteY9" fmla="*/ 96040 h 548858"/>
                <a:gd name="connsiteX10" fmla="*/ 350710 w 606580"/>
                <a:gd name="connsiteY10" fmla="*/ 346759 h 548858"/>
                <a:gd name="connsiteX11" fmla="*/ 255870 w 606580"/>
                <a:gd name="connsiteY11" fmla="*/ 346759 h 548858"/>
                <a:gd name="connsiteX12" fmla="*/ 37882 w 606580"/>
                <a:gd name="connsiteY12" fmla="*/ 37913 h 548858"/>
                <a:gd name="connsiteX13" fmla="*/ 37882 w 606580"/>
                <a:gd name="connsiteY13" fmla="*/ 405363 h 548858"/>
                <a:gd name="connsiteX14" fmla="*/ 568698 w 606580"/>
                <a:gd name="connsiteY14" fmla="*/ 405363 h 548858"/>
                <a:gd name="connsiteX15" fmla="*/ 568698 w 606580"/>
                <a:gd name="connsiteY15" fmla="*/ 37913 h 548858"/>
                <a:gd name="connsiteX16" fmla="*/ 18941 w 606580"/>
                <a:gd name="connsiteY16" fmla="*/ 0 h 548858"/>
                <a:gd name="connsiteX17" fmla="*/ 587639 w 606580"/>
                <a:gd name="connsiteY17" fmla="*/ 0 h 548858"/>
                <a:gd name="connsiteX18" fmla="*/ 606580 w 606580"/>
                <a:gd name="connsiteY18" fmla="*/ 18910 h 548858"/>
                <a:gd name="connsiteX19" fmla="*/ 606580 w 606580"/>
                <a:gd name="connsiteY19" fmla="*/ 424274 h 548858"/>
                <a:gd name="connsiteX20" fmla="*/ 587639 w 606580"/>
                <a:gd name="connsiteY20" fmla="*/ 443184 h 548858"/>
                <a:gd name="connsiteX21" fmla="*/ 322278 w 606580"/>
                <a:gd name="connsiteY21" fmla="*/ 443184 h 548858"/>
                <a:gd name="connsiteX22" fmla="*/ 322278 w 606580"/>
                <a:gd name="connsiteY22" fmla="*/ 511038 h 548858"/>
                <a:gd name="connsiteX23" fmla="*/ 450223 w 606580"/>
                <a:gd name="connsiteY23" fmla="*/ 511038 h 548858"/>
                <a:gd name="connsiteX24" fmla="*/ 450223 w 606580"/>
                <a:gd name="connsiteY24" fmla="*/ 548858 h 548858"/>
                <a:gd name="connsiteX25" fmla="*/ 156357 w 606580"/>
                <a:gd name="connsiteY25" fmla="*/ 548858 h 548858"/>
                <a:gd name="connsiteX26" fmla="*/ 156357 w 606580"/>
                <a:gd name="connsiteY26" fmla="*/ 511038 h 548858"/>
                <a:gd name="connsiteX27" fmla="*/ 284302 w 606580"/>
                <a:gd name="connsiteY27" fmla="*/ 511038 h 548858"/>
                <a:gd name="connsiteX28" fmla="*/ 284302 w 606580"/>
                <a:gd name="connsiteY28" fmla="*/ 443184 h 548858"/>
                <a:gd name="connsiteX29" fmla="*/ 18941 w 606580"/>
                <a:gd name="connsiteY29" fmla="*/ 443184 h 548858"/>
                <a:gd name="connsiteX30" fmla="*/ 0 w 606580"/>
                <a:gd name="connsiteY30" fmla="*/ 424274 h 548858"/>
                <a:gd name="connsiteX31" fmla="*/ 0 w 606580"/>
                <a:gd name="connsiteY31" fmla="*/ 18910 h 548858"/>
                <a:gd name="connsiteX32" fmla="*/ 18941 w 606580"/>
                <a:gd name="connsiteY32" fmla="*/ 0 h 548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06580" h="548858">
                  <a:moveTo>
                    <a:pt x="407586" y="252695"/>
                  </a:moveTo>
                  <a:lnTo>
                    <a:pt x="502285" y="252695"/>
                  </a:lnTo>
                  <a:lnTo>
                    <a:pt x="502285" y="346759"/>
                  </a:lnTo>
                  <a:lnTo>
                    <a:pt x="407586" y="346759"/>
                  </a:lnTo>
                  <a:close/>
                  <a:moveTo>
                    <a:pt x="104296" y="205698"/>
                  </a:moveTo>
                  <a:lnTo>
                    <a:pt x="199065" y="205698"/>
                  </a:lnTo>
                  <a:lnTo>
                    <a:pt x="199065" y="346758"/>
                  </a:lnTo>
                  <a:lnTo>
                    <a:pt x="104296" y="346758"/>
                  </a:lnTo>
                  <a:close/>
                  <a:moveTo>
                    <a:pt x="255870" y="96040"/>
                  </a:moveTo>
                  <a:lnTo>
                    <a:pt x="350710" y="96040"/>
                  </a:lnTo>
                  <a:lnTo>
                    <a:pt x="350710" y="346759"/>
                  </a:lnTo>
                  <a:lnTo>
                    <a:pt x="255870" y="346759"/>
                  </a:lnTo>
                  <a:close/>
                  <a:moveTo>
                    <a:pt x="37882" y="37913"/>
                  </a:moveTo>
                  <a:lnTo>
                    <a:pt x="37882" y="405363"/>
                  </a:lnTo>
                  <a:lnTo>
                    <a:pt x="568698" y="405363"/>
                  </a:lnTo>
                  <a:lnTo>
                    <a:pt x="568698" y="37913"/>
                  </a:lnTo>
                  <a:close/>
                  <a:moveTo>
                    <a:pt x="18941" y="0"/>
                  </a:moveTo>
                  <a:lnTo>
                    <a:pt x="587639" y="0"/>
                  </a:lnTo>
                  <a:cubicBezTo>
                    <a:pt x="598038" y="0"/>
                    <a:pt x="606580" y="8528"/>
                    <a:pt x="606580" y="18910"/>
                  </a:cubicBezTo>
                  <a:lnTo>
                    <a:pt x="606580" y="424274"/>
                  </a:lnTo>
                  <a:cubicBezTo>
                    <a:pt x="606580" y="434656"/>
                    <a:pt x="598038" y="443184"/>
                    <a:pt x="587639" y="443184"/>
                  </a:cubicBezTo>
                  <a:lnTo>
                    <a:pt x="322278" y="443184"/>
                  </a:lnTo>
                  <a:lnTo>
                    <a:pt x="322278" y="511038"/>
                  </a:lnTo>
                  <a:lnTo>
                    <a:pt x="450223" y="511038"/>
                  </a:lnTo>
                  <a:lnTo>
                    <a:pt x="450223" y="548858"/>
                  </a:lnTo>
                  <a:lnTo>
                    <a:pt x="156357" y="548858"/>
                  </a:lnTo>
                  <a:lnTo>
                    <a:pt x="156357" y="511038"/>
                  </a:lnTo>
                  <a:lnTo>
                    <a:pt x="284302" y="511038"/>
                  </a:lnTo>
                  <a:lnTo>
                    <a:pt x="284302" y="443184"/>
                  </a:lnTo>
                  <a:lnTo>
                    <a:pt x="18941" y="443184"/>
                  </a:lnTo>
                  <a:cubicBezTo>
                    <a:pt x="8542" y="443184"/>
                    <a:pt x="0" y="434656"/>
                    <a:pt x="0" y="424274"/>
                  </a:cubicBezTo>
                  <a:lnTo>
                    <a:pt x="0" y="18910"/>
                  </a:lnTo>
                  <a:cubicBezTo>
                    <a:pt x="0" y="8528"/>
                    <a:pt x="8542" y="0"/>
                    <a:pt x="18941" y="0"/>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5" name="椭圆 53"/>
            <p:cNvSpPr/>
            <p:nvPr/>
          </p:nvSpPr>
          <p:spPr>
            <a:xfrm>
              <a:off x="5255" y="4080"/>
              <a:ext cx="400" cy="438"/>
            </a:xfrm>
            <a:custGeom>
              <a:avLst/>
              <a:gdLst>
                <a:gd name="connsiteX0" fmla="*/ 130776 w 510187"/>
                <a:gd name="connsiteY0" fmla="*/ 398252 h 559418"/>
                <a:gd name="connsiteX1" fmla="*/ 180826 w 510187"/>
                <a:gd name="connsiteY1" fmla="*/ 398252 h 559418"/>
                <a:gd name="connsiteX2" fmla="*/ 195356 w 510187"/>
                <a:gd name="connsiteY2" fmla="*/ 420815 h 559418"/>
                <a:gd name="connsiteX3" fmla="*/ 140463 w 510187"/>
                <a:gd name="connsiteY3" fmla="*/ 420815 h 559418"/>
                <a:gd name="connsiteX4" fmla="*/ 48435 w 510187"/>
                <a:gd name="connsiteY4" fmla="*/ 535243 h 559418"/>
                <a:gd name="connsiteX5" fmla="*/ 461752 w 510187"/>
                <a:gd name="connsiteY5" fmla="*/ 535243 h 559418"/>
                <a:gd name="connsiteX6" fmla="*/ 369724 w 510187"/>
                <a:gd name="connsiteY6" fmla="*/ 420815 h 559418"/>
                <a:gd name="connsiteX7" fmla="*/ 316445 w 510187"/>
                <a:gd name="connsiteY7" fmla="*/ 420815 h 559418"/>
                <a:gd name="connsiteX8" fmla="*/ 329361 w 510187"/>
                <a:gd name="connsiteY8" fmla="*/ 398252 h 559418"/>
                <a:gd name="connsiteX9" fmla="*/ 381026 w 510187"/>
                <a:gd name="connsiteY9" fmla="*/ 398252 h 559418"/>
                <a:gd name="connsiteX10" fmla="*/ 510187 w 510187"/>
                <a:gd name="connsiteY10" fmla="*/ 559418 h 559418"/>
                <a:gd name="connsiteX11" fmla="*/ 0 w 510187"/>
                <a:gd name="connsiteY11" fmla="*/ 559418 h 559418"/>
                <a:gd name="connsiteX12" fmla="*/ 254964 w 510187"/>
                <a:gd name="connsiteY12" fmla="*/ 79000 h 559418"/>
                <a:gd name="connsiteX13" fmla="*/ 175836 w 510187"/>
                <a:gd name="connsiteY13" fmla="*/ 159612 h 559418"/>
                <a:gd name="connsiteX14" fmla="*/ 254964 w 510187"/>
                <a:gd name="connsiteY14" fmla="*/ 238611 h 559418"/>
                <a:gd name="connsiteX15" fmla="*/ 335706 w 510187"/>
                <a:gd name="connsiteY15" fmla="*/ 159612 h 559418"/>
                <a:gd name="connsiteX16" fmla="*/ 254964 w 510187"/>
                <a:gd name="connsiteY16" fmla="*/ 79000 h 559418"/>
                <a:gd name="connsiteX17" fmla="*/ 254964 w 510187"/>
                <a:gd name="connsiteY17" fmla="*/ 0 h 559418"/>
                <a:gd name="connsiteX18" fmla="*/ 414834 w 510187"/>
                <a:gd name="connsiteY18" fmla="*/ 159612 h 559418"/>
                <a:gd name="connsiteX19" fmla="*/ 254964 w 510187"/>
                <a:gd name="connsiteY19" fmla="*/ 478835 h 559418"/>
                <a:gd name="connsiteX20" fmla="*/ 95093 w 510187"/>
                <a:gd name="connsiteY20" fmla="*/ 159612 h 559418"/>
                <a:gd name="connsiteX21" fmla="*/ 254964 w 510187"/>
                <a:gd name="connsiteY21" fmla="*/ 0 h 559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0187" h="559418">
                  <a:moveTo>
                    <a:pt x="130776" y="398252"/>
                  </a:moveTo>
                  <a:lnTo>
                    <a:pt x="180826" y="398252"/>
                  </a:lnTo>
                  <a:cubicBezTo>
                    <a:pt x="185669" y="404699"/>
                    <a:pt x="190513" y="412757"/>
                    <a:pt x="195356" y="420815"/>
                  </a:cubicBezTo>
                  <a:lnTo>
                    <a:pt x="140463" y="420815"/>
                  </a:lnTo>
                  <a:lnTo>
                    <a:pt x="48435" y="535243"/>
                  </a:lnTo>
                  <a:lnTo>
                    <a:pt x="461752" y="535243"/>
                  </a:lnTo>
                  <a:lnTo>
                    <a:pt x="369724" y="420815"/>
                  </a:lnTo>
                  <a:lnTo>
                    <a:pt x="316445" y="420815"/>
                  </a:lnTo>
                  <a:cubicBezTo>
                    <a:pt x="319674" y="412757"/>
                    <a:pt x="324518" y="404699"/>
                    <a:pt x="329361" y="398252"/>
                  </a:cubicBezTo>
                  <a:lnTo>
                    <a:pt x="381026" y="398252"/>
                  </a:lnTo>
                  <a:lnTo>
                    <a:pt x="510187" y="559418"/>
                  </a:lnTo>
                  <a:lnTo>
                    <a:pt x="0" y="559418"/>
                  </a:lnTo>
                  <a:close/>
                  <a:moveTo>
                    <a:pt x="254964" y="79000"/>
                  </a:moveTo>
                  <a:cubicBezTo>
                    <a:pt x="211363" y="79000"/>
                    <a:pt x="175836" y="116081"/>
                    <a:pt x="175836" y="159612"/>
                  </a:cubicBezTo>
                  <a:cubicBezTo>
                    <a:pt x="175836" y="203142"/>
                    <a:pt x="211363" y="238611"/>
                    <a:pt x="254964" y="238611"/>
                  </a:cubicBezTo>
                  <a:cubicBezTo>
                    <a:pt x="300179" y="238611"/>
                    <a:pt x="335706" y="203142"/>
                    <a:pt x="335706" y="159612"/>
                  </a:cubicBezTo>
                  <a:cubicBezTo>
                    <a:pt x="335706" y="116081"/>
                    <a:pt x="300179" y="79000"/>
                    <a:pt x="254964" y="79000"/>
                  </a:cubicBezTo>
                  <a:close/>
                  <a:moveTo>
                    <a:pt x="254964" y="0"/>
                  </a:moveTo>
                  <a:cubicBezTo>
                    <a:pt x="343781" y="0"/>
                    <a:pt x="414834" y="70939"/>
                    <a:pt x="414834" y="159612"/>
                  </a:cubicBezTo>
                  <a:cubicBezTo>
                    <a:pt x="414834" y="246673"/>
                    <a:pt x="254964" y="478835"/>
                    <a:pt x="254964" y="478835"/>
                  </a:cubicBezTo>
                  <a:cubicBezTo>
                    <a:pt x="254964" y="478835"/>
                    <a:pt x="95093" y="246673"/>
                    <a:pt x="95093" y="159612"/>
                  </a:cubicBezTo>
                  <a:cubicBezTo>
                    <a:pt x="95093" y="70939"/>
                    <a:pt x="167761" y="0"/>
                    <a:pt x="254964" y="0"/>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6" name="椭圆 54"/>
            <p:cNvSpPr/>
            <p:nvPr/>
          </p:nvSpPr>
          <p:spPr>
            <a:xfrm>
              <a:off x="8135" y="4096"/>
              <a:ext cx="438" cy="406"/>
            </a:xfrm>
            <a:custGeom>
              <a:avLst/>
              <a:gdLst>
                <a:gd name="T0" fmla="*/ 5404 w 6827"/>
                <a:gd name="T1" fmla="*/ 0 h 6336"/>
                <a:gd name="T2" fmla="*/ 1422 w 6827"/>
                <a:gd name="T3" fmla="*/ 0 h 6336"/>
                <a:gd name="T4" fmla="*/ 0 w 6827"/>
                <a:gd name="T5" fmla="*/ 1422 h 6336"/>
                <a:gd name="T6" fmla="*/ 0 w 6827"/>
                <a:gd name="T7" fmla="*/ 3698 h 6336"/>
                <a:gd name="T8" fmla="*/ 1422 w 6827"/>
                <a:gd name="T9" fmla="*/ 5120 h 6336"/>
                <a:gd name="T10" fmla="*/ 2276 w 6827"/>
                <a:gd name="T11" fmla="*/ 5120 h 6336"/>
                <a:gd name="T12" fmla="*/ 2560 w 6827"/>
                <a:gd name="T13" fmla="*/ 4836 h 6336"/>
                <a:gd name="T14" fmla="*/ 2276 w 6827"/>
                <a:gd name="T15" fmla="*/ 4551 h 6336"/>
                <a:gd name="T16" fmla="*/ 1422 w 6827"/>
                <a:gd name="T17" fmla="*/ 4551 h 6336"/>
                <a:gd name="T18" fmla="*/ 569 w 6827"/>
                <a:gd name="T19" fmla="*/ 3698 h 6336"/>
                <a:gd name="T20" fmla="*/ 569 w 6827"/>
                <a:gd name="T21" fmla="*/ 1422 h 6336"/>
                <a:gd name="T22" fmla="*/ 1422 w 6827"/>
                <a:gd name="T23" fmla="*/ 569 h 6336"/>
                <a:gd name="T24" fmla="*/ 5404 w 6827"/>
                <a:gd name="T25" fmla="*/ 569 h 6336"/>
                <a:gd name="T26" fmla="*/ 6258 w 6827"/>
                <a:gd name="T27" fmla="*/ 1422 h 6336"/>
                <a:gd name="T28" fmla="*/ 6258 w 6827"/>
                <a:gd name="T29" fmla="*/ 3698 h 6336"/>
                <a:gd name="T30" fmla="*/ 5404 w 6827"/>
                <a:gd name="T31" fmla="*/ 4551 h 6336"/>
                <a:gd name="T32" fmla="*/ 5404 w 6827"/>
                <a:gd name="T33" fmla="*/ 3698 h 6336"/>
                <a:gd name="T34" fmla="*/ 4962 w 6827"/>
                <a:gd name="T35" fmla="*/ 3461 h 6336"/>
                <a:gd name="T36" fmla="*/ 3256 w 6827"/>
                <a:gd name="T37" fmla="*/ 4599 h 6336"/>
                <a:gd name="T38" fmla="*/ 3256 w 6827"/>
                <a:gd name="T39" fmla="*/ 5072 h 6336"/>
                <a:gd name="T40" fmla="*/ 4962 w 6827"/>
                <a:gd name="T41" fmla="*/ 6210 h 6336"/>
                <a:gd name="T42" fmla="*/ 5404 w 6827"/>
                <a:gd name="T43" fmla="*/ 5974 h 6336"/>
                <a:gd name="T44" fmla="*/ 5404 w 6827"/>
                <a:gd name="T45" fmla="*/ 5120 h 6336"/>
                <a:gd name="T46" fmla="*/ 6827 w 6827"/>
                <a:gd name="T47" fmla="*/ 3698 h 6336"/>
                <a:gd name="T48" fmla="*/ 6827 w 6827"/>
                <a:gd name="T49" fmla="*/ 1422 h 6336"/>
                <a:gd name="T50" fmla="*/ 5404 w 6827"/>
                <a:gd name="T51" fmla="*/ 0 h 6336"/>
                <a:gd name="T52" fmla="*/ 4836 w 6827"/>
                <a:gd name="T53" fmla="*/ 5442 h 6336"/>
                <a:gd name="T54" fmla="*/ 3926 w 6827"/>
                <a:gd name="T55" fmla="*/ 4836 h 6336"/>
                <a:gd name="T56" fmla="*/ 4836 w 6827"/>
                <a:gd name="T57" fmla="*/ 4229 h 6336"/>
                <a:gd name="T58" fmla="*/ 4836 w 6827"/>
                <a:gd name="T59" fmla="*/ 5442 h 6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827" h="6336">
                  <a:moveTo>
                    <a:pt x="5404" y="0"/>
                  </a:moveTo>
                  <a:lnTo>
                    <a:pt x="1422" y="0"/>
                  </a:lnTo>
                  <a:cubicBezTo>
                    <a:pt x="637" y="0"/>
                    <a:pt x="0" y="637"/>
                    <a:pt x="0" y="1422"/>
                  </a:cubicBezTo>
                  <a:lnTo>
                    <a:pt x="0" y="3698"/>
                  </a:lnTo>
                  <a:cubicBezTo>
                    <a:pt x="0" y="4483"/>
                    <a:pt x="637" y="5120"/>
                    <a:pt x="1422" y="5120"/>
                  </a:cubicBezTo>
                  <a:lnTo>
                    <a:pt x="2276" y="5120"/>
                  </a:lnTo>
                  <a:cubicBezTo>
                    <a:pt x="2433" y="5120"/>
                    <a:pt x="2560" y="4993"/>
                    <a:pt x="2560" y="4836"/>
                  </a:cubicBezTo>
                  <a:cubicBezTo>
                    <a:pt x="2560" y="4679"/>
                    <a:pt x="2433" y="4551"/>
                    <a:pt x="2276" y="4551"/>
                  </a:cubicBezTo>
                  <a:lnTo>
                    <a:pt x="1422" y="4551"/>
                  </a:lnTo>
                  <a:cubicBezTo>
                    <a:pt x="951" y="4551"/>
                    <a:pt x="569" y="4169"/>
                    <a:pt x="569" y="3698"/>
                  </a:cubicBezTo>
                  <a:lnTo>
                    <a:pt x="569" y="1422"/>
                  </a:lnTo>
                  <a:cubicBezTo>
                    <a:pt x="569" y="951"/>
                    <a:pt x="951" y="569"/>
                    <a:pt x="1422" y="569"/>
                  </a:cubicBezTo>
                  <a:lnTo>
                    <a:pt x="5404" y="569"/>
                  </a:lnTo>
                  <a:cubicBezTo>
                    <a:pt x="5876" y="569"/>
                    <a:pt x="6258" y="951"/>
                    <a:pt x="6258" y="1422"/>
                  </a:cubicBezTo>
                  <a:lnTo>
                    <a:pt x="6258" y="3698"/>
                  </a:lnTo>
                  <a:cubicBezTo>
                    <a:pt x="6258" y="4169"/>
                    <a:pt x="5876" y="4551"/>
                    <a:pt x="5404" y="4551"/>
                  </a:cubicBezTo>
                  <a:lnTo>
                    <a:pt x="5404" y="3698"/>
                  </a:lnTo>
                  <a:cubicBezTo>
                    <a:pt x="5404" y="3471"/>
                    <a:pt x="5151" y="3335"/>
                    <a:pt x="4962" y="3461"/>
                  </a:cubicBezTo>
                  <a:lnTo>
                    <a:pt x="3256" y="4599"/>
                  </a:lnTo>
                  <a:cubicBezTo>
                    <a:pt x="3087" y="4712"/>
                    <a:pt x="3087" y="4960"/>
                    <a:pt x="3256" y="5072"/>
                  </a:cubicBezTo>
                  <a:lnTo>
                    <a:pt x="4962" y="6210"/>
                  </a:lnTo>
                  <a:cubicBezTo>
                    <a:pt x="5151" y="6336"/>
                    <a:pt x="5404" y="6201"/>
                    <a:pt x="5404" y="5974"/>
                  </a:cubicBezTo>
                  <a:lnTo>
                    <a:pt x="5404" y="5120"/>
                  </a:lnTo>
                  <a:cubicBezTo>
                    <a:pt x="6190" y="5120"/>
                    <a:pt x="6827" y="4483"/>
                    <a:pt x="6827" y="3698"/>
                  </a:cubicBezTo>
                  <a:lnTo>
                    <a:pt x="6827" y="1422"/>
                  </a:lnTo>
                  <a:cubicBezTo>
                    <a:pt x="6827" y="637"/>
                    <a:pt x="6190" y="0"/>
                    <a:pt x="5404" y="0"/>
                  </a:cubicBezTo>
                  <a:close/>
                  <a:moveTo>
                    <a:pt x="4836" y="5442"/>
                  </a:moveTo>
                  <a:lnTo>
                    <a:pt x="3926" y="4836"/>
                  </a:lnTo>
                  <a:lnTo>
                    <a:pt x="4836" y="4229"/>
                  </a:lnTo>
                  <a:lnTo>
                    <a:pt x="4836" y="5442"/>
                  </a:ln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7" name="椭圆 55"/>
            <p:cNvSpPr/>
            <p:nvPr/>
          </p:nvSpPr>
          <p:spPr>
            <a:xfrm>
              <a:off x="11041" y="4080"/>
              <a:ext cx="424" cy="438"/>
            </a:xfrm>
            <a:custGeom>
              <a:avLst/>
              <a:gdLst>
                <a:gd name="T0" fmla="*/ 743 w 743"/>
                <a:gd name="T1" fmla="*/ 27 h 769"/>
                <a:gd name="T2" fmla="*/ 736 w 743"/>
                <a:gd name="T3" fmla="*/ 8 h 769"/>
                <a:gd name="T4" fmla="*/ 717 w 743"/>
                <a:gd name="T5" fmla="*/ 0 h 769"/>
                <a:gd name="T6" fmla="*/ 599 w 743"/>
                <a:gd name="T7" fmla="*/ 0 h 769"/>
                <a:gd name="T8" fmla="*/ 591 w 743"/>
                <a:gd name="T9" fmla="*/ 1 h 769"/>
                <a:gd name="T10" fmla="*/ 569 w 743"/>
                <a:gd name="T11" fmla="*/ 1 h 769"/>
                <a:gd name="T12" fmla="*/ 555 w 743"/>
                <a:gd name="T13" fmla="*/ 2 h 769"/>
                <a:gd name="T14" fmla="*/ 184 w 743"/>
                <a:gd name="T15" fmla="*/ 2 h 769"/>
                <a:gd name="T16" fmla="*/ 171 w 743"/>
                <a:gd name="T17" fmla="*/ 1 h 769"/>
                <a:gd name="T18" fmla="*/ 152 w 743"/>
                <a:gd name="T19" fmla="*/ 1 h 769"/>
                <a:gd name="T20" fmla="*/ 144 w 743"/>
                <a:gd name="T21" fmla="*/ 0 h 769"/>
                <a:gd name="T22" fmla="*/ 26 w 743"/>
                <a:gd name="T23" fmla="*/ 0 h 769"/>
                <a:gd name="T24" fmla="*/ 8 w 743"/>
                <a:gd name="T25" fmla="*/ 8 h 769"/>
                <a:gd name="T26" fmla="*/ 0 w 743"/>
                <a:gd name="T27" fmla="*/ 27 h 769"/>
                <a:gd name="T28" fmla="*/ 118 w 743"/>
                <a:gd name="T29" fmla="*/ 266 h 769"/>
                <a:gd name="T30" fmla="*/ 118 w 743"/>
                <a:gd name="T31" fmla="*/ 267 h 769"/>
                <a:gd name="T32" fmla="*/ 118 w 743"/>
                <a:gd name="T33" fmla="*/ 270 h 769"/>
                <a:gd name="T34" fmla="*/ 342 w 743"/>
                <a:gd name="T35" fmla="*/ 511 h 769"/>
                <a:gd name="T36" fmla="*/ 342 w 743"/>
                <a:gd name="T37" fmla="*/ 713 h 769"/>
                <a:gd name="T38" fmla="*/ 242 w 743"/>
                <a:gd name="T39" fmla="*/ 713 h 769"/>
                <a:gd name="T40" fmla="*/ 228 w 743"/>
                <a:gd name="T41" fmla="*/ 727 h 769"/>
                <a:gd name="T42" fmla="*/ 228 w 743"/>
                <a:gd name="T43" fmla="*/ 756 h 769"/>
                <a:gd name="T44" fmla="*/ 242 w 743"/>
                <a:gd name="T45" fmla="*/ 769 h 769"/>
                <a:gd name="T46" fmla="*/ 498 w 743"/>
                <a:gd name="T47" fmla="*/ 769 h 769"/>
                <a:gd name="T48" fmla="*/ 511 w 743"/>
                <a:gd name="T49" fmla="*/ 756 h 769"/>
                <a:gd name="T50" fmla="*/ 511 w 743"/>
                <a:gd name="T51" fmla="*/ 727 h 769"/>
                <a:gd name="T52" fmla="*/ 498 w 743"/>
                <a:gd name="T53" fmla="*/ 713 h 769"/>
                <a:gd name="T54" fmla="*/ 398 w 743"/>
                <a:gd name="T55" fmla="*/ 713 h 769"/>
                <a:gd name="T56" fmla="*/ 398 w 743"/>
                <a:gd name="T57" fmla="*/ 511 h 769"/>
                <a:gd name="T58" fmla="*/ 621 w 743"/>
                <a:gd name="T59" fmla="*/ 279 h 769"/>
                <a:gd name="T60" fmla="*/ 623 w 743"/>
                <a:gd name="T61" fmla="*/ 271 h 769"/>
                <a:gd name="T62" fmla="*/ 623 w 743"/>
                <a:gd name="T63" fmla="*/ 266 h 769"/>
                <a:gd name="T64" fmla="*/ 743 w 743"/>
                <a:gd name="T65" fmla="*/ 27 h 769"/>
                <a:gd name="T66" fmla="*/ 370 w 743"/>
                <a:gd name="T67" fmla="*/ 457 h 769"/>
                <a:gd name="T68" fmla="*/ 174 w 743"/>
                <a:gd name="T69" fmla="*/ 261 h 769"/>
                <a:gd name="T70" fmla="*/ 174 w 743"/>
                <a:gd name="T71" fmla="*/ 58 h 769"/>
                <a:gd name="T72" fmla="*/ 566 w 743"/>
                <a:gd name="T73" fmla="*/ 58 h 769"/>
                <a:gd name="T74" fmla="*/ 566 w 743"/>
                <a:gd name="T75" fmla="*/ 261 h 769"/>
                <a:gd name="T76" fmla="*/ 370 w 743"/>
                <a:gd name="T77" fmla="*/ 457 h 769"/>
                <a:gd name="T78" fmla="*/ 118 w 743"/>
                <a:gd name="T79" fmla="*/ 209 h 769"/>
                <a:gd name="T80" fmla="*/ 55 w 743"/>
                <a:gd name="T81" fmla="*/ 53 h 769"/>
                <a:gd name="T82" fmla="*/ 118 w 743"/>
                <a:gd name="T83" fmla="*/ 53 h 769"/>
                <a:gd name="T84" fmla="*/ 118 w 743"/>
                <a:gd name="T85" fmla="*/ 209 h 769"/>
                <a:gd name="T86" fmla="*/ 626 w 743"/>
                <a:gd name="T87" fmla="*/ 209 h 769"/>
                <a:gd name="T88" fmla="*/ 626 w 743"/>
                <a:gd name="T89" fmla="*/ 53 h 769"/>
                <a:gd name="T90" fmla="*/ 688 w 743"/>
                <a:gd name="T91" fmla="*/ 53 h 769"/>
                <a:gd name="T92" fmla="*/ 626 w 743"/>
                <a:gd name="T93" fmla="*/ 20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43" h="769">
                  <a:moveTo>
                    <a:pt x="743" y="27"/>
                  </a:moveTo>
                  <a:cubicBezTo>
                    <a:pt x="743" y="20"/>
                    <a:pt x="741" y="13"/>
                    <a:pt x="736" y="8"/>
                  </a:cubicBezTo>
                  <a:cubicBezTo>
                    <a:pt x="731" y="3"/>
                    <a:pt x="724" y="0"/>
                    <a:pt x="717" y="0"/>
                  </a:cubicBezTo>
                  <a:lnTo>
                    <a:pt x="599" y="0"/>
                  </a:lnTo>
                  <a:cubicBezTo>
                    <a:pt x="596" y="0"/>
                    <a:pt x="594" y="0"/>
                    <a:pt x="591" y="1"/>
                  </a:cubicBezTo>
                  <a:lnTo>
                    <a:pt x="569" y="1"/>
                  </a:lnTo>
                  <a:cubicBezTo>
                    <a:pt x="565" y="1"/>
                    <a:pt x="560" y="1"/>
                    <a:pt x="555" y="2"/>
                  </a:cubicBezTo>
                  <a:lnTo>
                    <a:pt x="184" y="2"/>
                  </a:lnTo>
                  <a:cubicBezTo>
                    <a:pt x="179" y="1"/>
                    <a:pt x="175" y="1"/>
                    <a:pt x="171" y="1"/>
                  </a:cubicBezTo>
                  <a:lnTo>
                    <a:pt x="152" y="1"/>
                  </a:lnTo>
                  <a:cubicBezTo>
                    <a:pt x="149" y="0"/>
                    <a:pt x="147" y="0"/>
                    <a:pt x="144" y="0"/>
                  </a:cubicBezTo>
                  <a:lnTo>
                    <a:pt x="26" y="0"/>
                  </a:lnTo>
                  <a:cubicBezTo>
                    <a:pt x="19" y="0"/>
                    <a:pt x="13" y="3"/>
                    <a:pt x="8" y="8"/>
                  </a:cubicBezTo>
                  <a:cubicBezTo>
                    <a:pt x="2" y="13"/>
                    <a:pt x="0" y="20"/>
                    <a:pt x="0" y="27"/>
                  </a:cubicBezTo>
                  <a:cubicBezTo>
                    <a:pt x="0" y="36"/>
                    <a:pt x="3" y="239"/>
                    <a:pt x="118" y="266"/>
                  </a:cubicBezTo>
                  <a:lnTo>
                    <a:pt x="118" y="267"/>
                  </a:lnTo>
                  <a:cubicBezTo>
                    <a:pt x="118" y="268"/>
                    <a:pt x="118" y="269"/>
                    <a:pt x="118" y="270"/>
                  </a:cubicBezTo>
                  <a:cubicBezTo>
                    <a:pt x="123" y="394"/>
                    <a:pt x="220" y="497"/>
                    <a:pt x="342" y="511"/>
                  </a:cubicBezTo>
                  <a:lnTo>
                    <a:pt x="342" y="713"/>
                  </a:lnTo>
                  <a:lnTo>
                    <a:pt x="242" y="713"/>
                  </a:lnTo>
                  <a:cubicBezTo>
                    <a:pt x="234" y="713"/>
                    <a:pt x="228" y="719"/>
                    <a:pt x="228" y="727"/>
                  </a:cubicBezTo>
                  <a:lnTo>
                    <a:pt x="228" y="756"/>
                  </a:lnTo>
                  <a:cubicBezTo>
                    <a:pt x="228" y="763"/>
                    <a:pt x="234" y="769"/>
                    <a:pt x="242" y="769"/>
                  </a:cubicBezTo>
                  <a:lnTo>
                    <a:pt x="498" y="769"/>
                  </a:lnTo>
                  <a:cubicBezTo>
                    <a:pt x="505" y="769"/>
                    <a:pt x="511" y="763"/>
                    <a:pt x="511" y="756"/>
                  </a:cubicBezTo>
                  <a:lnTo>
                    <a:pt x="511" y="727"/>
                  </a:lnTo>
                  <a:cubicBezTo>
                    <a:pt x="511" y="719"/>
                    <a:pt x="505" y="713"/>
                    <a:pt x="498" y="713"/>
                  </a:cubicBezTo>
                  <a:lnTo>
                    <a:pt x="398" y="713"/>
                  </a:lnTo>
                  <a:lnTo>
                    <a:pt x="398" y="511"/>
                  </a:lnTo>
                  <a:cubicBezTo>
                    <a:pt x="519" y="498"/>
                    <a:pt x="612" y="401"/>
                    <a:pt x="621" y="279"/>
                  </a:cubicBezTo>
                  <a:cubicBezTo>
                    <a:pt x="622" y="277"/>
                    <a:pt x="623" y="274"/>
                    <a:pt x="623" y="271"/>
                  </a:cubicBezTo>
                  <a:lnTo>
                    <a:pt x="623" y="266"/>
                  </a:lnTo>
                  <a:cubicBezTo>
                    <a:pt x="740" y="242"/>
                    <a:pt x="743" y="36"/>
                    <a:pt x="743" y="27"/>
                  </a:cubicBezTo>
                  <a:close/>
                  <a:moveTo>
                    <a:pt x="370" y="457"/>
                  </a:moveTo>
                  <a:cubicBezTo>
                    <a:pt x="262" y="457"/>
                    <a:pt x="174" y="369"/>
                    <a:pt x="174" y="261"/>
                  </a:cubicBezTo>
                  <a:lnTo>
                    <a:pt x="174" y="58"/>
                  </a:lnTo>
                  <a:lnTo>
                    <a:pt x="566" y="58"/>
                  </a:lnTo>
                  <a:lnTo>
                    <a:pt x="566" y="261"/>
                  </a:lnTo>
                  <a:cubicBezTo>
                    <a:pt x="566" y="369"/>
                    <a:pt x="478" y="457"/>
                    <a:pt x="370" y="457"/>
                  </a:cubicBezTo>
                  <a:close/>
                  <a:moveTo>
                    <a:pt x="118" y="209"/>
                  </a:moveTo>
                  <a:cubicBezTo>
                    <a:pt x="73" y="184"/>
                    <a:pt x="59" y="98"/>
                    <a:pt x="55" y="53"/>
                  </a:cubicBezTo>
                  <a:lnTo>
                    <a:pt x="118" y="53"/>
                  </a:lnTo>
                  <a:lnTo>
                    <a:pt x="118" y="209"/>
                  </a:lnTo>
                  <a:close/>
                  <a:moveTo>
                    <a:pt x="626" y="209"/>
                  </a:moveTo>
                  <a:lnTo>
                    <a:pt x="626" y="53"/>
                  </a:lnTo>
                  <a:lnTo>
                    <a:pt x="688" y="53"/>
                  </a:lnTo>
                  <a:cubicBezTo>
                    <a:pt x="684" y="98"/>
                    <a:pt x="670" y="184"/>
                    <a:pt x="626" y="209"/>
                  </a:cubicBezTo>
                  <a:close/>
                </a:path>
              </a:pathLst>
            </a:cu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98" name="矩形 97"/>
            <p:cNvSpPr/>
            <p:nvPr/>
          </p:nvSpPr>
          <p:spPr>
            <a:xfrm>
              <a:off x="3207"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09</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99" name="矩形 98"/>
            <p:cNvSpPr/>
            <p:nvPr/>
          </p:nvSpPr>
          <p:spPr>
            <a:xfrm>
              <a:off x="6104"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10</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100" name="矩形 99"/>
            <p:cNvSpPr/>
            <p:nvPr/>
          </p:nvSpPr>
          <p:spPr>
            <a:xfrm>
              <a:off x="9005"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11</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sp>
          <p:nvSpPr>
            <p:cNvPr id="101" name="矩形 100"/>
            <p:cNvSpPr/>
            <p:nvPr/>
          </p:nvSpPr>
          <p:spPr>
            <a:xfrm>
              <a:off x="11904" y="4024"/>
              <a:ext cx="745" cy="502"/>
            </a:xfrm>
            <a:prstGeom prst="rect">
              <a:avLst/>
            </a:prstGeom>
          </p:spPr>
          <p:txBody>
            <a:bodyPr wrap="square">
              <a:spAutoFit/>
              <a:scene3d>
                <a:camera prst="orthographicFront"/>
                <a:lightRig rig="threePt" dir="t"/>
              </a:scene3d>
              <a:sp3d contourW="12700"/>
            </a:bodyPr>
            <a:lstStyle/>
            <a:p>
              <a:pPr>
                <a:lnSpc>
                  <a:spcPct val="120000"/>
                </a:lnSpc>
              </a:pPr>
              <a:r>
                <a:rPr lang="en-US" altLang="zh-CN" dirty="0">
                  <a:solidFill>
                    <a:schemeClr val="bg1"/>
                  </a:solidFill>
                  <a:latin typeface="思源黑体 Medium" panose="020B0600000000000000" pitchFamily="34" charset="-122"/>
                  <a:ea typeface="思源黑体 Medium" panose="020B0600000000000000" pitchFamily="34" charset="-122"/>
                </a:rPr>
                <a:t>12</a:t>
              </a:r>
              <a:endParaRPr lang="en-US" altLang="zh-CN" dirty="0">
                <a:solidFill>
                  <a:schemeClr val="bg1"/>
                </a:solidFill>
                <a:latin typeface="思源黑体 Medium" panose="020B0600000000000000" pitchFamily="34" charset="-122"/>
                <a:ea typeface="思源黑体 Medium" panose="020B0600000000000000" pitchFamily="34" charset="-122"/>
              </a:endParaRPr>
            </a:p>
          </p:txBody>
        </p:sp>
      </p:grpSp>
      <p:grpSp>
        <p:nvGrpSpPr>
          <p:cNvPr id="9" name="组合 107"/>
          <p:cNvGrpSpPr/>
          <p:nvPr/>
        </p:nvGrpSpPr>
        <p:grpSpPr>
          <a:xfrm>
            <a:off x="3836328" y="1553309"/>
            <a:ext cx="2385906" cy="1071031"/>
            <a:chOff x="915" y="4875"/>
            <a:chExt cx="2818" cy="1265"/>
          </a:xfrm>
        </p:grpSpPr>
        <p:sp>
          <p:nvSpPr>
            <p:cNvPr id="109" name="333333"/>
            <p:cNvSpPr txBox="1"/>
            <p:nvPr/>
          </p:nvSpPr>
          <p:spPr>
            <a:xfrm>
              <a:off x="915" y="4875"/>
              <a:ext cx="2320"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法人表情况</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110" name="1111"/>
            <p:cNvSpPr txBox="1"/>
            <p:nvPr/>
          </p:nvSpPr>
          <p:spPr>
            <a:xfrm>
              <a:off x="920" y="5420"/>
              <a:ext cx="2813" cy="720"/>
            </a:xfrm>
            <a:prstGeom prst="rect">
              <a:avLst/>
            </a:prstGeom>
            <a:noFill/>
          </p:spPr>
          <p:txBody>
            <a:bodyPr wrap="square" rtlCol="0">
              <a:spAutoFit/>
            </a:bodyPr>
            <a:lstStyle/>
            <a:p>
              <a:pPr>
                <a:lnSpc>
                  <a:spcPct val="150000"/>
                </a:lnSpc>
              </a:pPr>
              <a:r>
                <a:rPr lang="zh-CN" altLang="zh-CN" sz="1200" dirty="0"/>
                <a:t>漏录法人表，或者法人表为剔除状态的</a:t>
              </a:r>
              <a:endParaRPr lang="zh-CN" altLang="en-US" sz="1200" dirty="0">
                <a:solidFill>
                  <a:schemeClr val="tx1">
                    <a:lumMod val="75000"/>
                    <a:lumOff val="25000"/>
                  </a:schemeClr>
                </a:solidFill>
                <a:latin typeface="+mj-ea"/>
                <a:ea typeface="+mj-ea"/>
                <a:sym typeface="+mn-ea"/>
              </a:endParaRPr>
            </a:p>
          </p:txBody>
        </p:sp>
      </p:grpSp>
      <p:sp>
        <p:nvSpPr>
          <p:cNvPr id="38" name="文本框 37"/>
          <p:cNvSpPr txBox="1"/>
          <p:nvPr/>
        </p:nvSpPr>
        <p:spPr>
          <a:xfrm>
            <a:off x="3662561" y="349544"/>
            <a:ext cx="4583126" cy="523220"/>
          </a:xfrm>
          <a:prstGeom prst="rect">
            <a:avLst/>
          </a:prstGeom>
          <a:noFill/>
        </p:spPr>
        <p:txBody>
          <a:bodyPr wrap="square" rtlCol="0">
            <a:spAutoFit/>
            <a:scene3d>
              <a:camera prst="orthographicFront"/>
              <a:lightRig rig="threePt" dir="t"/>
            </a:scene3d>
            <a:sp3d contourW="12700"/>
          </a:bodyPr>
          <a:lstStyle/>
          <a:p>
            <a:pPr algn="ctr"/>
            <a:r>
              <a:rPr lang="en-US" altLang="zh-CN" sz="2800" dirty="0">
                <a:solidFill>
                  <a:srgbClr val="002060"/>
                </a:solidFill>
                <a:latin typeface="思源黑体 Medium" panose="020B0600000000000000" pitchFamily="34" charset="-122"/>
                <a:ea typeface="思源黑体 Medium" panose="020B0600000000000000" pitchFamily="34" charset="-122"/>
              </a:rPr>
              <a:t>1.3  </a:t>
            </a:r>
            <a:r>
              <a:rPr lang="zh-CN" altLang="en-US" sz="2800" dirty="0">
                <a:solidFill>
                  <a:srgbClr val="002060"/>
                </a:solidFill>
                <a:latin typeface="思源黑体 Medium" panose="020B0600000000000000" pitchFamily="34" charset="-122"/>
                <a:ea typeface="思源黑体 Medium" panose="020B0600000000000000" pitchFamily="34" charset="-122"/>
              </a:rPr>
              <a:t>注意事项及工作要求</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39" name="图片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42" name="组合 107"/>
          <p:cNvGrpSpPr/>
          <p:nvPr/>
        </p:nvGrpSpPr>
        <p:grpSpPr>
          <a:xfrm>
            <a:off x="5954124" y="4858638"/>
            <a:ext cx="2385906" cy="1071878"/>
            <a:chOff x="915" y="4875"/>
            <a:chExt cx="2818" cy="1266"/>
          </a:xfrm>
        </p:grpSpPr>
        <p:sp>
          <p:nvSpPr>
            <p:cNvPr id="43" name="333333"/>
            <p:cNvSpPr txBox="1"/>
            <p:nvPr/>
          </p:nvSpPr>
          <p:spPr>
            <a:xfrm>
              <a:off x="915" y="4875"/>
              <a:ext cx="2736"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改名改码及时申报</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44" name="1111"/>
            <p:cNvSpPr txBox="1"/>
            <p:nvPr/>
          </p:nvSpPr>
          <p:spPr>
            <a:xfrm>
              <a:off x="920" y="5420"/>
              <a:ext cx="2813" cy="721"/>
            </a:xfrm>
            <a:prstGeom prst="rect">
              <a:avLst/>
            </a:prstGeom>
            <a:noFill/>
          </p:spPr>
          <p:txBody>
            <a:bodyPr wrap="square" rtlCol="0">
              <a:spAutoFit/>
            </a:bodyPr>
            <a:lstStyle/>
            <a:p>
              <a:pPr>
                <a:lnSpc>
                  <a:spcPct val="150000"/>
                </a:lnSpc>
              </a:pPr>
              <a:r>
                <a:rPr lang="zh-CN" altLang="zh-CN" sz="1200" dirty="0"/>
                <a:t>工商已更名</a:t>
              </a:r>
              <a:r>
                <a:rPr lang="zh-CN" altLang="en-US" sz="1200" dirty="0"/>
                <a:t>和更码</a:t>
              </a:r>
              <a:r>
                <a:rPr lang="zh-CN" altLang="zh-CN" sz="1200" dirty="0"/>
                <a:t>的单位及时申报变更，</a:t>
              </a:r>
              <a:endParaRPr lang="zh-CN" altLang="en-US" sz="1200" dirty="0">
                <a:solidFill>
                  <a:schemeClr val="tx1">
                    <a:lumMod val="75000"/>
                    <a:lumOff val="25000"/>
                  </a:schemeClr>
                </a:solidFill>
                <a:latin typeface="+mj-ea"/>
                <a:ea typeface="+mj-ea"/>
                <a:sym typeface="+mn-ea"/>
              </a:endParaRPr>
            </a:p>
          </p:txBody>
        </p:sp>
      </p:grpSp>
      <p:grpSp>
        <p:nvGrpSpPr>
          <p:cNvPr id="45" name="组合 107"/>
          <p:cNvGrpSpPr/>
          <p:nvPr/>
        </p:nvGrpSpPr>
        <p:grpSpPr>
          <a:xfrm>
            <a:off x="917982" y="1582879"/>
            <a:ext cx="2385906" cy="1071031"/>
            <a:chOff x="915" y="4875"/>
            <a:chExt cx="2818" cy="1265"/>
          </a:xfrm>
        </p:grpSpPr>
        <p:sp>
          <p:nvSpPr>
            <p:cNvPr id="46" name="333333"/>
            <p:cNvSpPr txBox="1"/>
            <p:nvPr/>
          </p:nvSpPr>
          <p:spPr>
            <a:xfrm>
              <a:off x="915" y="4875"/>
              <a:ext cx="2320"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确认变更信息</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47" name="1111"/>
            <p:cNvSpPr txBox="1"/>
            <p:nvPr/>
          </p:nvSpPr>
          <p:spPr>
            <a:xfrm>
              <a:off x="920" y="5420"/>
              <a:ext cx="2813" cy="720"/>
            </a:xfrm>
            <a:prstGeom prst="rect">
              <a:avLst/>
            </a:prstGeom>
            <a:noFill/>
          </p:spPr>
          <p:txBody>
            <a:bodyPr wrap="square" rtlCol="0">
              <a:spAutoFit/>
            </a:bodyPr>
            <a:lstStyle/>
            <a:p>
              <a:pPr>
                <a:lnSpc>
                  <a:spcPct val="150000"/>
                </a:lnSpc>
              </a:pPr>
              <a:r>
                <a:rPr lang="en-US" altLang="zh-CN" sz="1200" dirty="0"/>
                <a:t>15</a:t>
              </a:r>
              <a:r>
                <a:rPr lang="zh-CN" altLang="zh-CN" sz="1200" dirty="0"/>
                <a:t>日前登录国家平台查看是否更新成功。</a:t>
              </a:r>
              <a:endParaRPr lang="zh-CN" altLang="en-US" sz="1200" dirty="0">
                <a:solidFill>
                  <a:schemeClr val="tx1">
                    <a:lumMod val="75000"/>
                    <a:lumOff val="25000"/>
                  </a:schemeClr>
                </a:solidFill>
                <a:latin typeface="+mj-ea"/>
                <a:ea typeface="+mj-ea"/>
                <a:sym typeface="+mn-ea"/>
              </a:endParaRPr>
            </a:p>
          </p:txBody>
        </p:sp>
      </p:grpSp>
      <p:grpSp>
        <p:nvGrpSpPr>
          <p:cNvPr id="48" name="组合 107"/>
          <p:cNvGrpSpPr/>
          <p:nvPr/>
        </p:nvGrpSpPr>
        <p:grpSpPr>
          <a:xfrm>
            <a:off x="8607215" y="4669897"/>
            <a:ext cx="2385906" cy="1071031"/>
            <a:chOff x="915" y="4875"/>
            <a:chExt cx="2818" cy="1265"/>
          </a:xfrm>
        </p:grpSpPr>
        <p:sp>
          <p:nvSpPr>
            <p:cNvPr id="49" name="333333"/>
            <p:cNvSpPr txBox="1"/>
            <p:nvPr/>
          </p:nvSpPr>
          <p:spPr>
            <a:xfrm>
              <a:off x="915" y="4875"/>
              <a:ext cx="2320" cy="436"/>
            </a:xfrm>
            <a:prstGeom prst="rect">
              <a:avLst/>
            </a:prstGeom>
            <a:noFill/>
          </p:spPr>
          <p:txBody>
            <a:bodyPr wrap="square" rtlCol="0">
              <a:spAutoFit/>
            </a:bodyPr>
            <a:lstStyle/>
            <a:p>
              <a:pPr algn="ctr"/>
              <a:r>
                <a:rPr lang="zh-CN" altLang="en-US" b="1" dirty="0">
                  <a:solidFill>
                    <a:srgbClr val="002060"/>
                  </a:solidFill>
                  <a:latin typeface="思源黑体 Medium" panose="020B0600000000000000" pitchFamily="34" charset="-122"/>
                  <a:ea typeface="思源黑体 Medium" panose="020B0600000000000000" pitchFamily="34" charset="-122"/>
                </a:rPr>
                <a:t>及时关注</a:t>
              </a:r>
              <a:endParaRPr lang="zh-CN" altLang="en-US" b="1" dirty="0">
                <a:solidFill>
                  <a:srgbClr val="002060"/>
                </a:solidFill>
                <a:latin typeface="思源黑体 Medium" panose="020B0600000000000000" pitchFamily="34" charset="-122"/>
                <a:ea typeface="思源黑体 Medium" panose="020B0600000000000000" pitchFamily="34" charset="-122"/>
              </a:endParaRPr>
            </a:p>
          </p:txBody>
        </p:sp>
        <p:sp>
          <p:nvSpPr>
            <p:cNvPr id="50" name="1111"/>
            <p:cNvSpPr txBox="1"/>
            <p:nvPr/>
          </p:nvSpPr>
          <p:spPr>
            <a:xfrm>
              <a:off x="920" y="5420"/>
              <a:ext cx="2813" cy="720"/>
            </a:xfrm>
            <a:prstGeom prst="rect">
              <a:avLst/>
            </a:prstGeom>
            <a:noFill/>
          </p:spPr>
          <p:txBody>
            <a:bodyPr wrap="square" rtlCol="0">
              <a:spAutoFit/>
            </a:bodyPr>
            <a:lstStyle/>
            <a:p>
              <a:pPr>
                <a:lnSpc>
                  <a:spcPct val="150000"/>
                </a:lnSpc>
              </a:pPr>
              <a:r>
                <a:rPr lang="zh-CN" altLang="zh-CN" sz="1200" dirty="0"/>
                <a:t>各地及时关注未通过审批单位，</a:t>
              </a:r>
              <a:r>
                <a:rPr lang="en-US" altLang="zh-CN" sz="1200" dirty="0"/>
                <a:t>16-20</a:t>
              </a:r>
              <a:r>
                <a:rPr lang="zh-CN" altLang="zh-CN" sz="1200" dirty="0"/>
                <a:t>号之间有情况及时电话联系</a:t>
              </a:r>
              <a:endParaRPr lang="zh-CN" altLang="en-US" sz="1200" dirty="0">
                <a:solidFill>
                  <a:schemeClr val="tx1">
                    <a:lumMod val="75000"/>
                    <a:lumOff val="25000"/>
                  </a:schemeClr>
                </a:solidFill>
                <a:latin typeface="+mj-ea"/>
                <a:ea typeface="+mj-ea"/>
                <a:sym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fill="hold" nodeType="tmRoot">
          <p:childTnLst>
            <p:seq concurrent="1"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checkerboard(across)">
                                      <p:cBhvr>
                                        <p:cTn id="7" dur="500"/>
                                        <p:tgtEl>
                                          <p:spTgt spid="38"/>
                                        </p:tgtEl>
                                      </p:cBhvr>
                                    </p:animEffect>
                                  </p:childTnLst>
                                </p:cTn>
                              </p:par>
                              <p:par>
                                <p:cTn id="8" presetID="31"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 calcmode="lin" valueType="num">
                                      <p:cBhvr>
                                        <p:cTn id="10" dur="1000" fill="hold"/>
                                        <p:tgtEl>
                                          <p:spTgt spid="39"/>
                                        </p:tgtEl>
                                        <p:attrNameLst>
                                          <p:attrName>ppt_w</p:attrName>
                                        </p:attrNameLst>
                                      </p:cBhvr>
                                      <p:tavLst>
                                        <p:tav tm="0">
                                          <p:val>
                                            <p:fltVal val="0"/>
                                          </p:val>
                                        </p:tav>
                                        <p:tav tm="100000">
                                          <p:val>
                                            <p:strVal val="#ppt_w"/>
                                          </p:val>
                                        </p:tav>
                                      </p:tavLst>
                                    </p:anim>
                                    <p:anim calcmode="lin" valueType="num">
                                      <p:cBhvr>
                                        <p:cTn id="11" dur="1000" fill="hold"/>
                                        <p:tgtEl>
                                          <p:spTgt spid="39"/>
                                        </p:tgtEl>
                                        <p:attrNameLst>
                                          <p:attrName>ppt_h</p:attrName>
                                        </p:attrNameLst>
                                      </p:cBhvr>
                                      <p:tavLst>
                                        <p:tav tm="0">
                                          <p:val>
                                            <p:fltVal val="0"/>
                                          </p:val>
                                        </p:tav>
                                        <p:tav tm="100000">
                                          <p:val>
                                            <p:strVal val="#ppt_h"/>
                                          </p:val>
                                        </p:tav>
                                      </p:tavLst>
                                    </p:anim>
                                    <p:anim calcmode="lin" valueType="num">
                                      <p:cBhvr>
                                        <p:cTn id="12" dur="1000" fill="hold"/>
                                        <p:tgtEl>
                                          <p:spTgt spid="39"/>
                                        </p:tgtEl>
                                        <p:attrNameLst>
                                          <p:attrName>style.rotation</p:attrName>
                                        </p:attrNameLst>
                                      </p:cBhvr>
                                      <p:tavLst>
                                        <p:tav tm="0">
                                          <p:val>
                                            <p:fltVal val="90"/>
                                          </p:val>
                                        </p:tav>
                                        <p:tav tm="100000">
                                          <p:val>
                                            <p:fltVal val="0"/>
                                          </p:val>
                                        </p:tav>
                                      </p:tavLst>
                                    </p:anim>
                                    <p:animEffect transition="in" filter="fade">
                                      <p:cBhvr>
                                        <p:cTn id="13" dur="1000"/>
                                        <p:tgtEl>
                                          <p:spTgt spid="39"/>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par>
                                <p:cTn id="18" presetID="14" presetClass="entr" presetSubtype="10"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randombar(horizontal)">
                                      <p:cBhvr>
                                        <p:cTn id="20" dur="500"/>
                                        <p:tgtEl>
                                          <p:spTgt spid="9"/>
                                        </p:tgtEl>
                                      </p:cBhvr>
                                    </p:animEffect>
                                  </p:childTnLst>
                                </p:cTn>
                              </p:par>
                              <p:par>
                                <p:cTn id="21" presetID="14" presetClass="entr" presetSubtype="10" fill="hold" nodeType="with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randombar(horizontal)">
                                      <p:cBhvr>
                                        <p:cTn id="23" dur="500"/>
                                        <p:tgtEl>
                                          <p:spTgt spid="42"/>
                                        </p:tgtEl>
                                      </p:cBhvr>
                                    </p:animEffect>
                                  </p:childTnLst>
                                </p:cTn>
                              </p:par>
                              <p:par>
                                <p:cTn id="24" presetID="14" presetClass="entr" presetSubtype="10" fill="hold"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randombar(horizontal)">
                                      <p:cBhvr>
                                        <p:cTn id="26" dur="500"/>
                                        <p:tgtEl>
                                          <p:spTgt spid="45"/>
                                        </p:tgtEl>
                                      </p:cBhvr>
                                    </p:animEffect>
                                  </p:childTnLst>
                                </p:cTn>
                              </p:par>
                              <p:par>
                                <p:cTn id="27" presetID="14" presetClass="entr" presetSubtype="10" fill="hold" nodeType="with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randombar(horizontal)">
                                      <p:cBhvr>
                                        <p:cTn id="29"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a:blip r:embed="rId1" cstate="print"/>
          <a:stretch>
            <a:fillRect/>
          </a:stretch>
        </p:blipFill>
        <p:spPr>
          <a:xfrm>
            <a:off x="277091" y="312729"/>
            <a:ext cx="11637819" cy="6233745"/>
          </a:xfrm>
          <a:prstGeom prst="rect">
            <a:avLst/>
          </a:prstGeom>
        </p:spPr>
      </p:pic>
      <p:sp>
        <p:nvSpPr>
          <p:cNvPr id="20" name="文本框 19"/>
          <p:cNvSpPr txBox="1"/>
          <p:nvPr/>
        </p:nvSpPr>
        <p:spPr>
          <a:xfrm>
            <a:off x="2946400" y="3628821"/>
            <a:ext cx="6299200" cy="830997"/>
          </a:xfrm>
          <a:prstGeom prst="rect">
            <a:avLst/>
          </a:prstGeom>
          <a:noFill/>
        </p:spPr>
        <p:txBody>
          <a:bodyPr wrap="square" rtlCol="0">
            <a:spAutoFit/>
            <a:scene3d>
              <a:camera prst="orthographicFront"/>
              <a:lightRig rig="threePt" dir="t"/>
            </a:scene3d>
            <a:sp3d contourW="12700"/>
          </a:bodyPr>
          <a:lstStyle/>
          <a:p>
            <a:pPr algn="ctr"/>
            <a:r>
              <a:rPr lang="zh-CN" altLang="en-US" sz="4800" dirty="0">
                <a:solidFill>
                  <a:srgbClr val="02235E"/>
                </a:solidFill>
                <a:latin typeface="思源黑体 Medium" panose="020B0600000000000000" pitchFamily="34" charset="-122"/>
                <a:ea typeface="思源黑体 Medium" panose="020B0600000000000000" pitchFamily="34" charset="-122"/>
                <a:cs typeface="+mn-ea"/>
                <a:sym typeface="+mn-lt"/>
              </a:rPr>
              <a:t>调查单位年报工作</a:t>
            </a:r>
            <a:endParaRPr lang="zh-CN" altLang="en-US" sz="4800" dirty="0">
              <a:solidFill>
                <a:srgbClr val="02235E"/>
              </a:solidFill>
              <a:latin typeface="思源黑体 Medium" panose="020B0600000000000000" pitchFamily="34" charset="-122"/>
              <a:ea typeface="思源黑体 Medium" panose="020B0600000000000000" pitchFamily="34" charset="-122"/>
              <a:cs typeface="+mn-ea"/>
              <a:sym typeface="+mn-lt"/>
            </a:endParaRPr>
          </a:p>
        </p:txBody>
      </p:sp>
      <p:sp>
        <p:nvSpPr>
          <p:cNvPr id="21" name="文本框 20"/>
          <p:cNvSpPr txBox="1"/>
          <p:nvPr/>
        </p:nvSpPr>
        <p:spPr>
          <a:xfrm>
            <a:off x="1606592" y="4583694"/>
            <a:ext cx="8978816" cy="415498"/>
          </a:xfrm>
          <a:prstGeom prst="rect">
            <a:avLst/>
          </a:prstGeom>
          <a:noFill/>
        </p:spPr>
        <p:txBody>
          <a:bodyPr wrap="square" rtlCol="0">
            <a:spAutoFit/>
            <a:scene3d>
              <a:camera prst="orthographicFront"/>
              <a:lightRig rig="threePt" dir="t"/>
            </a:scene3d>
            <a:sp3d contourW="12700"/>
          </a:bodyPr>
          <a:lstStyle/>
          <a:p>
            <a:pPr algn="ctr">
              <a:lnSpc>
                <a:spcPct val="150000"/>
              </a:lnSpc>
            </a:pPr>
            <a:r>
              <a:rPr lang="zh-CN" altLang="en-US" sz="1400" dirty="0">
                <a:solidFill>
                  <a:srgbClr val="02235E"/>
                </a:solidFill>
                <a:latin typeface="思源黑体 Medium" panose="020B0600000000000000" pitchFamily="34" charset="-122"/>
                <a:ea typeface="思源黑体 Medium" panose="020B0600000000000000" pitchFamily="34" charset="-122"/>
                <a:cs typeface="+mn-ea"/>
                <a:sym typeface="+mn-lt"/>
              </a:rPr>
              <a:t>输入您的内容</a:t>
            </a:r>
            <a:endParaRPr lang="zh-CN" altLang="en-US" sz="1400" dirty="0">
              <a:solidFill>
                <a:srgbClr val="02235E"/>
              </a:solidFill>
              <a:latin typeface="思源黑体 Medium" panose="020B0600000000000000" pitchFamily="34" charset="-122"/>
              <a:ea typeface="思源黑体 Medium" panose="020B0600000000000000" pitchFamily="34" charset="-122"/>
              <a:cs typeface="+mn-ea"/>
              <a:sym typeface="+mn-lt"/>
            </a:endParaRPr>
          </a:p>
        </p:txBody>
      </p:sp>
      <p:sp>
        <p:nvSpPr>
          <p:cNvPr id="4" name="椭圆 3"/>
          <p:cNvSpPr/>
          <p:nvPr/>
        </p:nvSpPr>
        <p:spPr>
          <a:xfrm>
            <a:off x="5223711" y="1335907"/>
            <a:ext cx="1744579" cy="1744579"/>
          </a:xfrm>
          <a:prstGeom prst="ellipse">
            <a:avLst/>
          </a:prstGeom>
          <a:solidFill>
            <a:schemeClr val="bg1"/>
          </a:solidFill>
          <a:ln>
            <a:solidFill>
              <a:srgbClr val="02235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600" dirty="0">
              <a:solidFill>
                <a:srgbClr val="0070C0"/>
              </a:solidFill>
              <a:latin typeface="思源黑体 Medium" panose="020B0600000000000000" pitchFamily="34" charset="-122"/>
              <a:ea typeface="思源黑体 Medium" panose="020B0600000000000000" pitchFamily="34" charset="-122"/>
            </a:endParaRPr>
          </a:p>
        </p:txBody>
      </p:sp>
      <p:sp>
        <p:nvSpPr>
          <p:cNvPr id="44" name="文本框 12"/>
          <p:cNvSpPr txBox="1"/>
          <p:nvPr/>
        </p:nvSpPr>
        <p:spPr>
          <a:xfrm>
            <a:off x="5554670" y="1829679"/>
            <a:ext cx="1080972" cy="830997"/>
          </a:xfrm>
          <a:prstGeom prst="rect">
            <a:avLst/>
          </a:prstGeom>
          <a:noFill/>
        </p:spPr>
        <p:txBody>
          <a:bodyPr wrap="square" rtlCol="0">
            <a:spAutoFit/>
          </a:bodyPr>
          <a:lstStyle/>
          <a:p>
            <a:pPr algn="ctr"/>
            <a:r>
              <a:rPr lang="en-US" altLang="zh-CN" sz="4800" dirty="0">
                <a:solidFill>
                  <a:srgbClr val="02235E"/>
                </a:solidFill>
                <a:latin typeface="思源黑体 Medium" panose="020B0600000000000000" pitchFamily="34" charset="-122"/>
                <a:ea typeface="思源黑体 Medium" panose="020B0600000000000000" pitchFamily="34" charset="-122"/>
              </a:rPr>
              <a:t>02</a:t>
            </a:r>
            <a:endParaRPr lang="en-US" altLang="zh-CN" sz="4800" dirty="0">
              <a:solidFill>
                <a:srgbClr val="02235E"/>
              </a:solidFill>
              <a:latin typeface="思源黑体 Medium" panose="020B0600000000000000" pitchFamily="34" charset="-122"/>
              <a:ea typeface="思源黑体 Medium" panose="020B0600000000000000" pitchFamily="34" charset="-122"/>
            </a:endParaRPr>
          </a:p>
        </p:txBody>
      </p:sp>
      <p:sp>
        <p:nvSpPr>
          <p:cNvPr id="11" name="椭圆 10"/>
          <p:cNvSpPr/>
          <p:nvPr/>
        </p:nvSpPr>
        <p:spPr>
          <a:xfrm>
            <a:off x="4928780" y="1083194"/>
            <a:ext cx="2347250" cy="2271460"/>
          </a:xfrm>
          <a:prstGeom prst="ellipse">
            <a:avLst/>
          </a:prstGeom>
          <a:noFill/>
          <a:ln w="28575">
            <a:solidFill>
              <a:srgbClr val="18478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nvGrpSpPr>
          <p:cNvPr id="12" name="组合 11"/>
          <p:cNvGrpSpPr/>
          <p:nvPr/>
        </p:nvGrpSpPr>
        <p:grpSpPr bwMode="auto">
          <a:xfrm>
            <a:off x="5203265" y="1430463"/>
            <a:ext cx="1835996" cy="1591116"/>
            <a:chOff x="4950565" y="2141272"/>
            <a:chExt cx="3094826" cy="2773962"/>
          </a:xfrm>
        </p:grpSpPr>
        <p:sp>
          <p:nvSpPr>
            <p:cNvPr id="13" name="椭圆 12"/>
            <p:cNvSpPr/>
            <p:nvPr/>
          </p:nvSpPr>
          <p:spPr>
            <a:xfrm>
              <a:off x="4950565" y="2141272"/>
              <a:ext cx="152361" cy="152433"/>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sp>
          <p:nvSpPr>
            <p:cNvPr id="14" name="椭圆 13"/>
            <p:cNvSpPr/>
            <p:nvPr/>
          </p:nvSpPr>
          <p:spPr>
            <a:xfrm>
              <a:off x="7893030" y="4762801"/>
              <a:ext cx="152361" cy="152433"/>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grpSp>
        <p:nvGrpSpPr>
          <p:cNvPr id="15" name="组合 14"/>
          <p:cNvGrpSpPr/>
          <p:nvPr/>
        </p:nvGrpSpPr>
        <p:grpSpPr bwMode="auto">
          <a:xfrm>
            <a:off x="5204179" y="1435877"/>
            <a:ext cx="1829404" cy="1605688"/>
            <a:chOff x="4953229" y="2141272"/>
            <a:chExt cx="3084220" cy="2798278"/>
          </a:xfrm>
        </p:grpSpPr>
        <p:sp>
          <p:nvSpPr>
            <p:cNvPr id="16" name="椭圆 15"/>
            <p:cNvSpPr/>
            <p:nvPr/>
          </p:nvSpPr>
          <p:spPr>
            <a:xfrm>
              <a:off x="4953229" y="4787176"/>
              <a:ext cx="152386" cy="15237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sp>
          <p:nvSpPr>
            <p:cNvPr id="17" name="椭圆 16"/>
            <p:cNvSpPr/>
            <p:nvPr/>
          </p:nvSpPr>
          <p:spPr>
            <a:xfrm>
              <a:off x="7885063" y="2141272"/>
              <a:ext cx="152386" cy="15237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randombar(horizontal)">
                                      <p:cBhvr>
                                        <p:cTn id="10" dur="500"/>
                                        <p:tgtEl>
                                          <p:spTgt spid="21"/>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randombar(horizontal)">
                                      <p:cBhvr>
                                        <p:cTn id="16" dur="500"/>
                                        <p:tgtEl>
                                          <p:spTgt spid="44"/>
                                        </p:tgtEl>
                                      </p:cBhvr>
                                    </p:animEffect>
                                  </p:childTnLst>
                                </p:cTn>
                              </p:par>
                              <p:par>
                                <p:cTn id="17" presetID="21" presetClass="entr" presetSubtype="1" fill="hold" grpId="0" nodeType="withEffect">
                                  <p:stCondLst>
                                    <p:cond delay="200"/>
                                  </p:stCondLst>
                                  <p:childTnLst>
                                    <p:set>
                                      <p:cBhvr>
                                        <p:cTn id="18" dur="1" fill="hold">
                                          <p:stCondLst>
                                            <p:cond delay="0"/>
                                          </p:stCondLst>
                                        </p:cTn>
                                        <p:tgtEl>
                                          <p:spTgt spid="11"/>
                                        </p:tgtEl>
                                        <p:attrNameLst>
                                          <p:attrName>style.visibility</p:attrName>
                                        </p:attrNameLst>
                                      </p:cBhvr>
                                      <p:to>
                                        <p:strVal val="visible"/>
                                      </p:to>
                                    </p:set>
                                    <p:animEffect transition="in" filter="wheel(1)">
                                      <p:cBhvr>
                                        <p:cTn id="19" dur="400"/>
                                        <p:tgtEl>
                                          <p:spTgt spid="11"/>
                                        </p:tgtEl>
                                      </p:cBhvr>
                                    </p:animEffect>
                                  </p:childTnLst>
                                </p:cTn>
                              </p:par>
                              <p:par>
                                <p:cTn id="20" presetID="10" presetClass="entr" presetSubtype="0" fill="hold" nodeType="withEffect">
                                  <p:stCondLst>
                                    <p:cond delay="60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700"/>
                                        <p:tgtEl>
                                          <p:spTgt spid="15"/>
                                        </p:tgtEl>
                                      </p:cBhvr>
                                    </p:animEffect>
                                  </p:childTnLst>
                                </p:cTn>
                              </p:par>
                              <p:par>
                                <p:cTn id="23" presetID="10" presetClass="entr" presetSubtype="0" fill="hold" nodeType="withEffect">
                                  <p:stCondLst>
                                    <p:cond delay="60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8" presetClass="emph" presetSubtype="0" repeatCount="indefinite" fill="hold" nodeType="withEffect">
                                  <p:stCondLst>
                                    <p:cond delay="600"/>
                                  </p:stCondLst>
                                  <p:childTnLst>
                                    <p:animRot by="-21600000">
                                      <p:cBhvr>
                                        <p:cTn id="27" dur="2000" fill="hold"/>
                                        <p:tgtEl>
                                          <p:spTgt spid="15"/>
                                        </p:tgtEl>
                                        <p:attrNameLst>
                                          <p:attrName>r</p:attrName>
                                        </p:attrNameLst>
                                      </p:cBhvr>
                                    </p:animRot>
                                  </p:childTnLst>
                                </p:cTn>
                              </p:par>
                              <p:par>
                                <p:cTn id="28" presetID="10" presetClass="entr" presetSubtype="0" fill="hold" nodeType="withEffect">
                                  <p:stCondLst>
                                    <p:cond delay="60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par>
                                <p:cTn id="31" presetID="8" presetClass="emph" presetSubtype="0" repeatCount="indefinite" fill="hold" nodeType="withEffect">
                                  <p:stCondLst>
                                    <p:cond delay="600"/>
                                  </p:stCondLst>
                                  <p:childTnLst>
                                    <p:animRot by="-21600000">
                                      <p:cBhvr>
                                        <p:cTn id="32" dur="2000" fill="hold"/>
                                        <p:tgtEl>
                                          <p:spTgt spid="12"/>
                                        </p:tgtEl>
                                        <p:attrNameLst>
                                          <p:attrName>r</p:attrName>
                                        </p:attrNameLst>
                                      </p:cBhvr>
                                    </p:animRot>
                                  </p:childTnLst>
                                </p:cTn>
                              </p:par>
                              <p:par>
                                <p:cTn id="33" presetID="3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1000" fill="hold"/>
                                        <p:tgtEl>
                                          <p:spTgt spid="18"/>
                                        </p:tgtEl>
                                        <p:attrNameLst>
                                          <p:attrName>ppt_w</p:attrName>
                                        </p:attrNameLst>
                                      </p:cBhvr>
                                      <p:tavLst>
                                        <p:tav tm="0">
                                          <p:val>
                                            <p:fltVal val="0"/>
                                          </p:val>
                                        </p:tav>
                                        <p:tav tm="100000">
                                          <p:val>
                                            <p:strVal val="#ppt_w"/>
                                          </p:val>
                                        </p:tav>
                                      </p:tavLst>
                                    </p:anim>
                                    <p:anim calcmode="lin" valueType="num">
                                      <p:cBhvr>
                                        <p:cTn id="36" dur="1000" fill="hold"/>
                                        <p:tgtEl>
                                          <p:spTgt spid="18"/>
                                        </p:tgtEl>
                                        <p:attrNameLst>
                                          <p:attrName>ppt_h</p:attrName>
                                        </p:attrNameLst>
                                      </p:cBhvr>
                                      <p:tavLst>
                                        <p:tav tm="0">
                                          <p:val>
                                            <p:fltVal val="0"/>
                                          </p:val>
                                        </p:tav>
                                        <p:tav tm="100000">
                                          <p:val>
                                            <p:strVal val="#ppt_h"/>
                                          </p:val>
                                        </p:tav>
                                      </p:tavLst>
                                    </p:anim>
                                    <p:anim calcmode="lin" valueType="num">
                                      <p:cBhvr>
                                        <p:cTn id="37" dur="1000" fill="hold"/>
                                        <p:tgtEl>
                                          <p:spTgt spid="18"/>
                                        </p:tgtEl>
                                        <p:attrNameLst>
                                          <p:attrName>style.rotation</p:attrName>
                                        </p:attrNameLst>
                                      </p:cBhvr>
                                      <p:tavLst>
                                        <p:tav tm="0">
                                          <p:val>
                                            <p:fltVal val="90"/>
                                          </p:val>
                                        </p:tav>
                                        <p:tav tm="100000">
                                          <p:val>
                                            <p:fltVal val="0"/>
                                          </p:val>
                                        </p:tav>
                                      </p:tavLst>
                                    </p:anim>
                                    <p:animEffect transition="in" filter="fade">
                                      <p:cBhvr>
                                        <p:cTn id="3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4" grpId="0" bldLvl="0" animBg="1"/>
      <p:bldP spid="44" grpId="0"/>
      <p:bldP spid="1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5" name="文本框 4"/>
          <p:cNvSpPr txBox="1"/>
          <p:nvPr/>
        </p:nvSpPr>
        <p:spPr>
          <a:xfrm>
            <a:off x="3960306" y="304022"/>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02  </a:t>
            </a:r>
            <a:r>
              <a:rPr lang="zh-CN" altLang="en-US" sz="2800" dirty="0">
                <a:solidFill>
                  <a:srgbClr val="002060"/>
                </a:solidFill>
                <a:latin typeface="思源黑体 Medium" panose="020B0600000000000000" pitchFamily="34" charset="-122"/>
                <a:ea typeface="思源黑体 Medium" panose="020B0600000000000000" pitchFamily="34" charset="-122"/>
              </a:rPr>
              <a:t>调查单位年报工作</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grpSp>
        <p:nvGrpSpPr>
          <p:cNvPr id="6" name="组合 39"/>
          <p:cNvGrpSpPr/>
          <p:nvPr/>
        </p:nvGrpSpPr>
        <p:grpSpPr bwMode="auto">
          <a:xfrm>
            <a:off x="2791566" y="1588533"/>
            <a:ext cx="6920606" cy="5157477"/>
            <a:chOff x="7895406" y="1557586"/>
            <a:chExt cx="2951753" cy="3439377"/>
          </a:xfrm>
        </p:grpSpPr>
        <p:sp>
          <p:nvSpPr>
            <p:cNvPr id="7" name="文本框 91"/>
            <p:cNvSpPr txBox="1"/>
            <p:nvPr/>
          </p:nvSpPr>
          <p:spPr>
            <a:xfrm>
              <a:off x="7895406" y="1557586"/>
              <a:ext cx="2951753" cy="348921"/>
            </a:xfrm>
            <a:prstGeom prst="rect">
              <a:avLst/>
            </a:prstGeom>
            <a:noFill/>
          </p:spPr>
          <p:txBody>
            <a:bodyPr>
              <a:spAutoFit/>
            </a:bodyPr>
            <a:lstStyle/>
            <a:p>
              <a:pPr eaLnBrk="1" fontAlgn="auto" hangingPunct="1">
                <a:spcBef>
                  <a:spcPts val="0"/>
                </a:spcBef>
                <a:spcAft>
                  <a:spcPts val="0"/>
                </a:spcAft>
                <a:defRPr/>
              </a:pPr>
              <a:r>
                <a:rPr lang="zh-CN" altLang="en-US" sz="2800" dirty="0">
                  <a:solidFill>
                    <a:srgbClr val="18478F"/>
                  </a:solidFill>
                  <a:latin typeface="方正黑体简体" panose="02010601030101010101" pitchFamily="2" charset="-122"/>
                  <a:ea typeface="方正黑体简体" panose="02010601030101010101" pitchFamily="2" charset="-122"/>
                  <a:cs typeface="+mn-ea"/>
                  <a:sym typeface="+mn-lt"/>
                </a:rPr>
                <a:t>基层年报表</a:t>
              </a:r>
              <a:endParaRPr lang="zh-CN" altLang="en-US" sz="2800" dirty="0">
                <a:solidFill>
                  <a:srgbClr val="18478F"/>
                </a:solidFill>
                <a:latin typeface="方正黑体简体" panose="02010601030101010101" pitchFamily="2" charset="-122"/>
                <a:ea typeface="方正黑体简体" panose="02010601030101010101" pitchFamily="2" charset="-122"/>
                <a:cs typeface="+mn-ea"/>
                <a:sym typeface="+mn-lt"/>
              </a:endParaRPr>
            </a:p>
          </p:txBody>
        </p:sp>
        <p:sp>
          <p:nvSpPr>
            <p:cNvPr id="8" name="矩形 47"/>
            <p:cNvSpPr>
              <a:spLocks noChangeArrowheads="1"/>
            </p:cNvSpPr>
            <p:nvPr/>
          </p:nvSpPr>
          <p:spPr bwMode="auto">
            <a:xfrm>
              <a:off x="7938023" y="2143014"/>
              <a:ext cx="2800943" cy="2853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52" tIns="34276" rIns="68552" bIns="34276">
              <a:spAutoFit/>
            </a:bodyPr>
            <a:lstStyle/>
            <a:p>
              <a:pPr eaLnBrk="1" fontAlgn="auto" hangingPunct="1">
                <a:lnSpc>
                  <a:spcPct val="150000"/>
                </a:lnSpc>
                <a:spcAft>
                  <a:spcPts val="0"/>
                </a:spcAft>
                <a:defRPr/>
              </a:pPr>
              <a:r>
                <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a:t>
              </a:r>
              <a:r>
                <a:rPr lang="zh-CN" altLang="en-US"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调查单位基本情况</a:t>
              </a:r>
              <a:r>
                <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a:t>
              </a:r>
              <a:r>
                <a:rPr lang="zh-CN" altLang="en-US"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a:t>
              </a:r>
              <a:r>
                <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101-1</a:t>
              </a:r>
              <a:r>
                <a:rPr lang="zh-CN" altLang="en-US"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表）</a:t>
              </a:r>
              <a:endPar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endParaRPr>
            </a:p>
            <a:p>
              <a:pPr eaLnBrk="1" fontAlgn="auto" hangingPunct="1">
                <a:lnSpc>
                  <a:spcPct val="150000"/>
                </a:lnSpc>
                <a:spcAft>
                  <a:spcPts val="0"/>
                </a:spcAft>
                <a:defRPr/>
              </a:pPr>
              <a:r>
                <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a:t>
              </a:r>
              <a:r>
                <a:rPr lang="zh-CN" altLang="en-US"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法人单位所属产业活动单位情况</a:t>
              </a:r>
              <a:r>
                <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a:t>
              </a:r>
              <a:r>
                <a:rPr lang="zh-CN" altLang="en-US"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a:t>
              </a:r>
              <a:r>
                <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101-2</a:t>
              </a:r>
              <a:r>
                <a:rPr lang="zh-CN" altLang="en-US"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rPr>
                <a:t>表）</a:t>
              </a:r>
              <a:endParaRPr lang="en-US" altLang="zh-CN" sz="2400" dirty="0">
                <a:solidFill>
                  <a:schemeClr val="bg2">
                    <a:lumMod val="25000"/>
                  </a:schemeClr>
                </a:solidFill>
                <a:latin typeface="方正黑体简体" panose="02010601030101010101" pitchFamily="2" charset="-122"/>
                <a:ea typeface="方正黑体简体" panose="02010601030101010101" pitchFamily="2" charset="-122"/>
                <a:cs typeface="+mn-ea"/>
                <a:sym typeface="+mn-lt"/>
              </a:endParaRPr>
            </a:p>
            <a:p>
              <a:pPr marL="171450" indent="-171450" eaLnBrk="1" fontAlgn="auto" hangingPunct="1">
                <a:lnSpc>
                  <a:spcPct val="150000"/>
                </a:lnSpc>
                <a:spcAft>
                  <a:spcPts val="0"/>
                </a:spcAft>
                <a:buFont typeface="Wingdings" panose="05000000000000000000" pitchFamily="2" charset="2"/>
                <a:buChar char="l"/>
                <a:defRPr/>
              </a:pP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开网时间：</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2021</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年</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1</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月</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20</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日</a:t>
              </a:r>
              <a:endPar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endParaRPr>
            </a:p>
            <a:p>
              <a:pPr marL="171450" indent="-171450" eaLnBrk="1" fontAlgn="auto" hangingPunct="1">
                <a:lnSpc>
                  <a:spcPct val="150000"/>
                </a:lnSpc>
                <a:spcAft>
                  <a:spcPts val="0"/>
                </a:spcAft>
                <a:buFont typeface="Wingdings" panose="05000000000000000000" pitchFamily="2" charset="2"/>
                <a:buChar char="l"/>
                <a:defRPr/>
              </a:pP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报送截止时间：</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2021</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年</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3</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月</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10</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日</a:t>
              </a:r>
              <a:endPar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endParaRPr>
            </a:p>
            <a:p>
              <a:pPr marL="171450" indent="-171450" eaLnBrk="1" fontAlgn="auto" hangingPunct="1">
                <a:lnSpc>
                  <a:spcPct val="150000"/>
                </a:lnSpc>
                <a:spcAft>
                  <a:spcPts val="0"/>
                </a:spcAft>
                <a:buFont typeface="Wingdings" panose="05000000000000000000" pitchFamily="2" charset="2"/>
                <a:buChar char="l"/>
                <a:defRPr/>
              </a:pP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省级验收截止时间：</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2021</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年</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4</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月</a:t>
              </a:r>
              <a:r>
                <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rPr>
                <a:t>15</a:t>
              </a:r>
              <a:r>
                <a:rPr lang="zh-CN" altLang="en-US" sz="2400" dirty="0">
                  <a:solidFill>
                    <a:srgbClr val="0070C0"/>
                  </a:solidFill>
                  <a:latin typeface="方正黑体简体" panose="02010601030101010101" pitchFamily="2" charset="-122"/>
                  <a:ea typeface="方正黑体简体" panose="02010601030101010101" pitchFamily="2" charset="-122"/>
                  <a:cs typeface="+mn-ea"/>
                  <a:sym typeface="+mn-lt"/>
                </a:rPr>
                <a:t>日</a:t>
              </a:r>
              <a:endParaRPr lang="en-US" altLang="zh-CN" sz="2400" dirty="0">
                <a:solidFill>
                  <a:srgbClr val="0070C0"/>
                </a:solidFill>
                <a:latin typeface="方正黑体简体" panose="02010601030101010101" pitchFamily="2" charset="-122"/>
                <a:ea typeface="方正黑体简体" panose="02010601030101010101" pitchFamily="2" charset="-122"/>
                <a:cs typeface="+mn-ea"/>
                <a:sym typeface="+mn-lt"/>
              </a:endParaRPr>
            </a:p>
            <a:p>
              <a:pPr eaLnBrk="1" fontAlgn="auto" hangingPunct="1">
                <a:lnSpc>
                  <a:spcPct val="130000"/>
                </a:lnSpc>
                <a:spcAft>
                  <a:spcPts val="0"/>
                </a:spcAft>
                <a:defRPr/>
              </a:pPr>
              <a:endParaRPr lang="en-US" altLang="zh-CN" sz="2400" dirty="0">
                <a:solidFill>
                  <a:schemeClr val="tx1">
                    <a:lumMod val="50000"/>
                    <a:lumOff val="50000"/>
                  </a:schemeClr>
                </a:solidFill>
                <a:latin typeface="方正黑体简体" panose="02010601030101010101" pitchFamily="2" charset="-122"/>
                <a:ea typeface="方正黑体简体" panose="02010601030101010101" pitchFamily="2" charset="-122"/>
                <a:cs typeface="+mn-ea"/>
                <a:sym typeface="+mn-lt"/>
              </a:endParaRPr>
            </a:p>
            <a:p>
              <a:pPr eaLnBrk="1" fontAlgn="auto" hangingPunct="1">
                <a:lnSpc>
                  <a:spcPct val="130000"/>
                </a:lnSpc>
                <a:spcAft>
                  <a:spcPts val="0"/>
                </a:spcAft>
                <a:defRPr/>
              </a:pPr>
              <a:endParaRPr lang="zh-CN" altLang="en-US" sz="2400" dirty="0">
                <a:solidFill>
                  <a:schemeClr val="tx1">
                    <a:lumMod val="50000"/>
                    <a:lumOff val="50000"/>
                  </a:schemeClr>
                </a:solidFill>
                <a:latin typeface="方正黑体简体" panose="02010601030101010101" pitchFamily="2" charset="-122"/>
                <a:ea typeface="方正黑体简体" panose="02010601030101010101" pitchFamily="2" charset="-122"/>
                <a:cs typeface="+mn-ea"/>
                <a:sym typeface="+mn-lt"/>
              </a:endParaRPr>
            </a:p>
            <a:p>
              <a:pPr eaLnBrk="1" fontAlgn="auto" hangingPunct="1">
                <a:lnSpc>
                  <a:spcPct val="130000"/>
                </a:lnSpc>
                <a:spcAft>
                  <a:spcPts val="0"/>
                </a:spcAft>
                <a:defRPr/>
              </a:pPr>
              <a:endParaRPr lang="en-US" altLang="zh-CN" sz="2400" dirty="0">
                <a:solidFill>
                  <a:schemeClr val="tx1">
                    <a:lumMod val="50000"/>
                    <a:lumOff val="50000"/>
                  </a:schemeClr>
                </a:solidFill>
                <a:latin typeface="方正黑体简体" panose="02010601030101010101" pitchFamily="2" charset="-122"/>
                <a:ea typeface="方正黑体简体" panose="02010601030101010101" pitchFamily="2" charset="-122"/>
                <a:cs typeface="+mn-ea"/>
                <a:sym typeface="+mn-lt"/>
              </a:endParaRPr>
            </a:p>
          </p:txBody>
        </p:sp>
      </p:grpSp>
      <p:pic>
        <p:nvPicPr>
          <p:cNvPr id="9" name="图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par>
                                <p:cTn id="12" presetID="31" presetClass="entr" presetSubtype="0" fill="hold"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fltVal val="0"/>
                                          </p:val>
                                        </p:tav>
                                        <p:tav tm="100000">
                                          <p:val>
                                            <p:strVal val="#ppt_w"/>
                                          </p:val>
                                        </p:tav>
                                      </p:tavLst>
                                    </p:anim>
                                    <p:anim calcmode="lin" valueType="num">
                                      <p:cBhvr>
                                        <p:cTn id="15" dur="1000" fill="hold"/>
                                        <p:tgtEl>
                                          <p:spTgt spid="9"/>
                                        </p:tgtEl>
                                        <p:attrNameLst>
                                          <p:attrName>ppt_h</p:attrName>
                                        </p:attrNameLst>
                                      </p:cBhvr>
                                      <p:tavLst>
                                        <p:tav tm="0">
                                          <p:val>
                                            <p:fltVal val="0"/>
                                          </p:val>
                                        </p:tav>
                                        <p:tav tm="100000">
                                          <p:val>
                                            <p:strVal val="#ppt_h"/>
                                          </p:val>
                                        </p:tav>
                                      </p:tavLst>
                                    </p:anim>
                                    <p:anim calcmode="lin" valueType="num">
                                      <p:cBhvr>
                                        <p:cTn id="16" dur="1000" fill="hold"/>
                                        <p:tgtEl>
                                          <p:spTgt spid="9"/>
                                        </p:tgtEl>
                                        <p:attrNameLst>
                                          <p:attrName>style.rotation</p:attrName>
                                        </p:attrNameLst>
                                      </p:cBhvr>
                                      <p:tavLst>
                                        <p:tav tm="0">
                                          <p:val>
                                            <p:fltVal val="90"/>
                                          </p:val>
                                        </p:tav>
                                        <p:tav tm="100000">
                                          <p:val>
                                            <p:fltVal val="0"/>
                                          </p:val>
                                        </p:tav>
                                      </p:tavLst>
                                    </p:anim>
                                    <p:animEffect transition="in" filter="fade">
                                      <p:cBhvr>
                                        <p:cTn id="17" dur="1000"/>
                                        <p:tgtEl>
                                          <p:spTgt spid="9"/>
                                        </p:tgtEl>
                                      </p:cBhvr>
                                    </p:animEffect>
                                  </p:childTnLst>
                                </p:cTn>
                              </p:par>
                            </p:childTnLst>
                          </p:cTn>
                        </p:par>
                        <p:par>
                          <p:cTn id="18" fill="hold">
                            <p:stCondLst>
                              <p:cond delay="1500"/>
                            </p:stCondLst>
                            <p:childTnLst>
                              <p:par>
                                <p:cTn id="19" presetID="47"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anim calcmode="lin" valueType="num">
                                      <p:cBhvr>
                                        <p:cTn id="22" dur="500" fill="hold"/>
                                        <p:tgtEl>
                                          <p:spTgt spid="6"/>
                                        </p:tgtEl>
                                        <p:attrNameLst>
                                          <p:attrName>ppt_x</p:attrName>
                                        </p:attrNameLst>
                                      </p:cBhvr>
                                      <p:tavLst>
                                        <p:tav tm="0">
                                          <p:val>
                                            <p:strVal val="#ppt_x"/>
                                          </p:val>
                                        </p:tav>
                                        <p:tav tm="100000">
                                          <p:val>
                                            <p:strVal val="#ppt_x"/>
                                          </p:val>
                                        </p:tav>
                                      </p:tavLst>
                                    </p:anim>
                                    <p:anim calcmode="lin" valueType="num">
                                      <p:cBhvr>
                                        <p:cTn id="23"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41236" y="590517"/>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5" name="文本框 4"/>
          <p:cNvSpPr txBox="1"/>
          <p:nvPr/>
        </p:nvSpPr>
        <p:spPr>
          <a:xfrm>
            <a:off x="3960306" y="304022"/>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02  </a:t>
            </a:r>
            <a:r>
              <a:rPr lang="zh-CN" altLang="en-US" sz="2800" dirty="0">
                <a:solidFill>
                  <a:srgbClr val="002060"/>
                </a:solidFill>
                <a:latin typeface="思源黑体 Medium" panose="020B0600000000000000" pitchFamily="34" charset="-122"/>
                <a:ea typeface="思源黑体 Medium" panose="020B0600000000000000" pitchFamily="34" charset="-122"/>
              </a:rPr>
              <a:t>调查单位年报工作</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矩形 9"/>
          <p:cNvSpPr/>
          <p:nvPr/>
        </p:nvSpPr>
        <p:spPr>
          <a:xfrm>
            <a:off x="3569193" y="4084638"/>
            <a:ext cx="6365875" cy="2144602"/>
          </a:xfrm>
          <a:prstGeom prst="rect">
            <a:avLst/>
          </a:prstGeom>
          <a:solidFill>
            <a:srgbClr val="E8E8E6"/>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a:defRPr/>
            </a:pPr>
            <a:endParaRPr lang="zh-CN" altLang="en-US" sz="1200" dirty="0">
              <a:solidFill>
                <a:schemeClr val="tx1"/>
              </a:solidFill>
              <a:latin typeface="FZZhengHeiS-R-GB"/>
              <a:ea typeface="FZHei-B01S"/>
              <a:cs typeface="FZHei-B01S"/>
              <a:sym typeface="杨任东竹石体-Bold" panose="02000000000000000000" pitchFamily="2" charset="-122"/>
            </a:endParaRPr>
          </a:p>
        </p:txBody>
      </p:sp>
      <p:sp>
        <p:nvSpPr>
          <p:cNvPr id="11" name="矩形 10"/>
          <p:cNvSpPr/>
          <p:nvPr/>
        </p:nvSpPr>
        <p:spPr>
          <a:xfrm>
            <a:off x="3549650" y="1339850"/>
            <a:ext cx="6365875" cy="768668"/>
          </a:xfrm>
          <a:prstGeom prst="rect">
            <a:avLst/>
          </a:prstGeom>
          <a:solidFill>
            <a:srgbClr val="E8E8E6"/>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a:defRPr/>
            </a:pPr>
            <a:endParaRPr lang="zh-CN" altLang="en-US">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2" name="六边形 11"/>
          <p:cNvSpPr/>
          <p:nvPr/>
        </p:nvSpPr>
        <p:spPr>
          <a:xfrm>
            <a:off x="1063625" y="2925763"/>
            <a:ext cx="1587500" cy="1368425"/>
          </a:xfrm>
          <a:prstGeom prst="hexagon">
            <a:avLst/>
          </a:prstGeom>
          <a:solidFill>
            <a:srgbClr val="005DA2"/>
          </a:solidFill>
          <a:ln>
            <a:no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a:defRPr/>
            </a:pPr>
            <a:r>
              <a:rPr lang="zh-CN" altLang="en-US" sz="3200"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工作要求</a:t>
            </a:r>
            <a:endParaRPr lang="zh-CN" altLang="en-US" sz="3200"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cxnSp>
        <p:nvCxnSpPr>
          <p:cNvPr id="13" name="直接箭头连接符 12"/>
          <p:cNvCxnSpPr>
            <a:stCxn id="12" idx="0"/>
          </p:cNvCxnSpPr>
          <p:nvPr/>
        </p:nvCxnSpPr>
        <p:spPr>
          <a:xfrm flipV="1">
            <a:off x="2308225" y="1989138"/>
            <a:ext cx="1241425" cy="936625"/>
          </a:xfrm>
          <a:prstGeom prst="straightConnector1">
            <a:avLst/>
          </a:prstGeom>
          <a:ln>
            <a:solidFill>
              <a:srgbClr val="414455"/>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a:off x="2651125" y="3453456"/>
            <a:ext cx="898525" cy="0"/>
          </a:xfrm>
          <a:prstGeom prst="straightConnector1">
            <a:avLst/>
          </a:prstGeom>
          <a:ln>
            <a:solidFill>
              <a:srgbClr val="414455"/>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a:off x="2308225" y="3721642"/>
            <a:ext cx="1241425" cy="936625"/>
          </a:xfrm>
          <a:prstGeom prst="straightConnector1">
            <a:avLst/>
          </a:prstGeom>
          <a:ln>
            <a:solidFill>
              <a:srgbClr val="414455"/>
            </a:solidFill>
            <a:tailEnd type="arrow"/>
          </a:ln>
        </p:spPr>
        <p:style>
          <a:lnRef idx="1">
            <a:schemeClr val="accent1"/>
          </a:lnRef>
          <a:fillRef idx="0">
            <a:schemeClr val="accent1"/>
          </a:fillRef>
          <a:effectRef idx="0">
            <a:schemeClr val="accent1"/>
          </a:effectRef>
          <a:fontRef idx="minor">
            <a:schemeClr val="tx1"/>
          </a:fontRef>
        </p:style>
      </p:cxnSp>
      <p:sp>
        <p:nvSpPr>
          <p:cNvPr id="16" name="TextBox 9"/>
          <p:cNvSpPr txBox="1"/>
          <p:nvPr/>
        </p:nvSpPr>
        <p:spPr>
          <a:xfrm>
            <a:off x="3695935" y="1665150"/>
            <a:ext cx="6051550" cy="332752"/>
          </a:xfrm>
          <a:prstGeom prst="rect">
            <a:avLst/>
          </a:prstGeom>
          <a:noFill/>
        </p:spPr>
        <p:txBody>
          <a:bodyPr lIns="91472" tIns="45736" rIns="91472" bIns="45736">
            <a:spAutoFit/>
          </a:bodyPr>
          <a:lstStyle/>
          <a:p>
            <a:pPr>
              <a:lnSpc>
                <a:spcPct val="130000"/>
              </a:lnSpc>
              <a:defRPr/>
            </a:pPr>
            <a:r>
              <a:rPr lang="zh-CN" altLang="en-US" sz="1400" dirty="0">
                <a:sym typeface="杨任东竹石体-Bold" panose="02000000000000000000" pitchFamily="2" charset="-122"/>
              </a:rPr>
              <a:t>联合专业做好催报工作</a:t>
            </a:r>
            <a:endParaRPr lang="en-US" altLang="zh-CN" sz="1400" dirty="0">
              <a:sym typeface="杨任东竹石体-Bold" panose="02000000000000000000" pitchFamily="2" charset="-122"/>
            </a:endParaRPr>
          </a:p>
        </p:txBody>
      </p:sp>
      <p:sp>
        <p:nvSpPr>
          <p:cNvPr id="17" name="矩形 16"/>
          <p:cNvSpPr/>
          <p:nvPr/>
        </p:nvSpPr>
        <p:spPr>
          <a:xfrm>
            <a:off x="3549650" y="2621126"/>
            <a:ext cx="6365875" cy="1266450"/>
          </a:xfrm>
          <a:prstGeom prst="rect">
            <a:avLst/>
          </a:prstGeom>
          <a:solidFill>
            <a:srgbClr val="E8E8E6"/>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a:defRPr/>
            </a:pPr>
            <a:endParaRPr lang="zh-CN" altLang="en-US">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8" name="矩形 17"/>
          <p:cNvSpPr/>
          <p:nvPr/>
        </p:nvSpPr>
        <p:spPr>
          <a:xfrm>
            <a:off x="4383088" y="2544286"/>
            <a:ext cx="4689475" cy="463550"/>
          </a:xfrm>
          <a:prstGeom prst="rect">
            <a:avLst/>
          </a:prstGeom>
          <a:solidFill>
            <a:srgbClr val="005DA2"/>
          </a:solidFill>
          <a:ln>
            <a:no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a:defRPr/>
            </a:pPr>
            <a:r>
              <a:rPr lang="zh-CN" altLang="en-US"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及时报送注吊销等单位</a:t>
            </a:r>
            <a:endParaRPr lang="zh-CN" altLang="en-US"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19" name="TextBox 12"/>
          <p:cNvSpPr txBox="1"/>
          <p:nvPr/>
        </p:nvSpPr>
        <p:spPr>
          <a:xfrm>
            <a:off x="3713686" y="3012227"/>
            <a:ext cx="6144978" cy="932595"/>
          </a:xfrm>
          <a:prstGeom prst="rect">
            <a:avLst/>
          </a:prstGeom>
          <a:noFill/>
        </p:spPr>
        <p:txBody>
          <a:bodyPr wrap="square" lIns="91472" tIns="45736" rIns="91472" bIns="45736">
            <a:spAutoFit/>
          </a:bodyPr>
          <a:lstStyle/>
          <a:p>
            <a:pPr>
              <a:lnSpc>
                <a:spcPct val="130000"/>
              </a:lnSpc>
              <a:defRPr/>
            </a:pPr>
            <a:r>
              <a:rPr lang="zh-CN" altLang="en-US" sz="1400" dirty="0">
                <a:sym typeface="杨任东竹石体-Bold" panose="02000000000000000000" pitchFamily="2" charset="-122"/>
              </a:rPr>
              <a:t>对在年报中发现的停业、歇业、注销和吊销等无法报送的单位，</a:t>
            </a:r>
            <a:r>
              <a:rPr lang="zh-CN" altLang="en-US" sz="1400" dirty="0"/>
              <a:t>由省级名录主管机构进行收集并和相关专业处共同认定，于</a:t>
            </a:r>
            <a:r>
              <a:rPr lang="en-US" altLang="zh-CN" sz="1400" dirty="0"/>
              <a:t>4</a:t>
            </a:r>
            <a:r>
              <a:rPr lang="zh-CN" altLang="en-US" sz="1400" dirty="0"/>
              <a:t>月</a:t>
            </a:r>
            <a:r>
              <a:rPr lang="en-US" altLang="zh-CN" sz="1400" dirty="0"/>
              <a:t>15</a:t>
            </a:r>
            <a:r>
              <a:rPr lang="zh-CN" altLang="en-US" sz="1400" dirty="0"/>
              <a:t>日前将审核认定后的单位名单报至国家统计局普查中心</a:t>
            </a:r>
            <a:r>
              <a:rPr lang="zh-CN" altLang="en-US" sz="1400" dirty="0">
                <a:sym typeface="杨任东竹石体-Bold" panose="02000000000000000000" pitchFamily="2" charset="-122"/>
              </a:rPr>
              <a:t>。</a:t>
            </a:r>
            <a:endParaRPr lang="zh-CN" altLang="en-US" sz="1400" dirty="0">
              <a:sym typeface="杨任东竹石体-Bold" panose="02000000000000000000" pitchFamily="2" charset="-122"/>
            </a:endParaRPr>
          </a:p>
        </p:txBody>
      </p:sp>
      <p:sp>
        <p:nvSpPr>
          <p:cNvPr id="20" name="矩形 19"/>
          <p:cNvSpPr/>
          <p:nvPr/>
        </p:nvSpPr>
        <p:spPr>
          <a:xfrm>
            <a:off x="4372683" y="3942512"/>
            <a:ext cx="4689475" cy="465137"/>
          </a:xfrm>
          <a:prstGeom prst="rect">
            <a:avLst/>
          </a:prstGeom>
          <a:solidFill>
            <a:srgbClr val="005DA2"/>
          </a:solidFill>
          <a:ln>
            <a:no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a:defRPr/>
            </a:pPr>
            <a:r>
              <a:rPr lang="zh-CN" altLang="en-US"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做好审核验收工作</a:t>
            </a:r>
            <a:endParaRPr lang="zh-CN" altLang="en-US"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21" name="TextBox 15"/>
          <p:cNvSpPr txBox="1"/>
          <p:nvPr/>
        </p:nvSpPr>
        <p:spPr>
          <a:xfrm>
            <a:off x="3732427" y="4462585"/>
            <a:ext cx="5969986" cy="372442"/>
          </a:xfrm>
          <a:prstGeom prst="rect">
            <a:avLst/>
          </a:prstGeom>
          <a:noFill/>
        </p:spPr>
        <p:txBody>
          <a:bodyPr wrap="square" lIns="91472" tIns="45736" rIns="91472" bIns="45736">
            <a:spAutoFit/>
          </a:bodyPr>
          <a:lstStyle/>
          <a:p>
            <a:pPr>
              <a:lnSpc>
                <a:spcPct val="130000"/>
              </a:lnSpc>
              <a:defRPr/>
            </a:pPr>
            <a:r>
              <a:rPr lang="en-US" altLang="zh-CN" sz="1200" dirty="0"/>
              <a:t>1 </a:t>
            </a:r>
            <a:r>
              <a:rPr lang="zh-CN" altLang="zh-CN" sz="1400" dirty="0"/>
              <a:t>各省做到即报即审，对区划和行业代码错误要在省级审核将其修改完毕</a:t>
            </a:r>
            <a:endParaRPr lang="zh-CN" altLang="en-US" sz="1400" dirty="0">
              <a:solidFill>
                <a:sysClr val="windowText" lastClr="000000"/>
              </a:solidFill>
              <a:latin typeface="黑体" panose="02010609060101010101" charset="-122"/>
              <a:ea typeface="黑体" panose="02010609060101010101" charset="-122"/>
              <a:cs typeface="+mn-ea"/>
              <a:sym typeface="杨任东竹石体-Bold" panose="02000000000000000000" pitchFamily="2" charset="-122"/>
            </a:endParaRPr>
          </a:p>
        </p:txBody>
      </p:sp>
      <p:sp>
        <p:nvSpPr>
          <p:cNvPr id="22" name="矩形 21"/>
          <p:cNvSpPr/>
          <p:nvPr/>
        </p:nvSpPr>
        <p:spPr>
          <a:xfrm>
            <a:off x="4383088" y="1125538"/>
            <a:ext cx="4689475" cy="463550"/>
          </a:xfrm>
          <a:prstGeom prst="rect">
            <a:avLst/>
          </a:prstGeom>
          <a:solidFill>
            <a:srgbClr val="005DA2"/>
          </a:solidFill>
          <a:ln>
            <a:noFill/>
          </a:ln>
        </p:spPr>
        <p:style>
          <a:lnRef idx="2">
            <a:schemeClr val="accent1">
              <a:shade val="50000"/>
            </a:schemeClr>
          </a:lnRef>
          <a:fillRef idx="1">
            <a:schemeClr val="accent1"/>
          </a:fillRef>
          <a:effectRef idx="0">
            <a:schemeClr val="accent1"/>
          </a:effectRef>
          <a:fontRef idx="minor">
            <a:schemeClr val="lt1"/>
          </a:fontRef>
        </p:style>
        <p:txBody>
          <a:bodyPr lIns="91472" tIns="45736" rIns="91472" bIns="45736" anchor="ctr"/>
          <a:lstStyle/>
          <a:p>
            <a:pPr algn="ctr">
              <a:defRPr/>
            </a:pPr>
            <a:r>
              <a:rPr lang="zh-CN" altLang="en-US"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rPr>
              <a:t>做好催报工作</a:t>
            </a:r>
            <a:endParaRPr lang="zh-CN" altLang="en-US" dirty="0">
              <a:latin typeface="杨任东竹石体-Bold" panose="02000000000000000000" pitchFamily="2" charset="-122"/>
              <a:ea typeface="杨任东竹石体-Bold" panose="02000000000000000000" pitchFamily="2" charset="-122"/>
              <a:cs typeface="+mn-ea"/>
              <a:sym typeface="杨任东竹石体-Bold" panose="02000000000000000000" pitchFamily="2" charset="-122"/>
            </a:endParaRPr>
          </a:p>
        </p:txBody>
      </p:sp>
      <p:sp>
        <p:nvSpPr>
          <p:cNvPr id="23" name="TextBox 15"/>
          <p:cNvSpPr txBox="1"/>
          <p:nvPr/>
        </p:nvSpPr>
        <p:spPr>
          <a:xfrm>
            <a:off x="3732427" y="4755004"/>
            <a:ext cx="5969986" cy="332752"/>
          </a:xfrm>
          <a:prstGeom prst="rect">
            <a:avLst/>
          </a:prstGeom>
          <a:noFill/>
        </p:spPr>
        <p:txBody>
          <a:bodyPr wrap="square" lIns="91472" tIns="45736" rIns="91472" bIns="45736">
            <a:spAutoFit/>
          </a:bodyPr>
          <a:lstStyle/>
          <a:p>
            <a:pPr>
              <a:lnSpc>
                <a:spcPct val="130000"/>
              </a:lnSpc>
              <a:defRPr/>
            </a:pPr>
            <a:r>
              <a:rPr lang="en-US" altLang="zh-CN" sz="1200" dirty="0"/>
              <a:t>2 </a:t>
            </a:r>
            <a:r>
              <a:rPr lang="zh-CN" altLang="zh-CN" sz="1400" dirty="0"/>
              <a:t>多产变单产或者多产产业减少的单位要加强核实，看是否属于漏录</a:t>
            </a:r>
            <a:endParaRPr lang="zh-CN" altLang="en-US" sz="1400" dirty="0">
              <a:sym typeface="杨任东竹石体-Bold" panose="02000000000000000000" pitchFamily="2" charset="-122"/>
            </a:endParaRPr>
          </a:p>
        </p:txBody>
      </p:sp>
      <p:sp>
        <p:nvSpPr>
          <p:cNvPr id="24" name="TextBox 15"/>
          <p:cNvSpPr txBox="1"/>
          <p:nvPr/>
        </p:nvSpPr>
        <p:spPr>
          <a:xfrm>
            <a:off x="3742832" y="5065334"/>
            <a:ext cx="5969986" cy="332431"/>
          </a:xfrm>
          <a:prstGeom prst="rect">
            <a:avLst/>
          </a:prstGeom>
          <a:noFill/>
        </p:spPr>
        <p:txBody>
          <a:bodyPr wrap="square" lIns="91472" tIns="45736" rIns="91472" bIns="45736">
            <a:spAutoFit/>
          </a:bodyPr>
          <a:lstStyle/>
          <a:p>
            <a:pPr>
              <a:lnSpc>
                <a:spcPct val="130000"/>
              </a:lnSpc>
              <a:defRPr/>
            </a:pPr>
            <a:r>
              <a:rPr lang="en-US" altLang="zh-CN" sz="1200" dirty="0"/>
              <a:t>3 </a:t>
            </a:r>
            <a:r>
              <a:rPr lang="zh-CN" altLang="en-US" sz="1400" dirty="0"/>
              <a:t>通过汇总表核实查询异常情况</a:t>
            </a:r>
            <a:endParaRPr lang="zh-CN" altLang="en-US" sz="1400" dirty="0">
              <a:sym typeface="杨任东竹石体-Bold" panose="02000000000000000000" pitchFamily="2" charset="-122"/>
            </a:endParaRPr>
          </a:p>
        </p:txBody>
      </p:sp>
      <p:sp>
        <p:nvSpPr>
          <p:cNvPr id="25" name="TextBox 15"/>
          <p:cNvSpPr txBox="1"/>
          <p:nvPr/>
        </p:nvSpPr>
        <p:spPr>
          <a:xfrm>
            <a:off x="3742832" y="5409711"/>
            <a:ext cx="5969986" cy="652519"/>
          </a:xfrm>
          <a:prstGeom prst="rect">
            <a:avLst/>
          </a:prstGeom>
          <a:noFill/>
        </p:spPr>
        <p:txBody>
          <a:bodyPr wrap="square" lIns="91472" tIns="45736" rIns="91472" bIns="45736">
            <a:spAutoFit/>
          </a:bodyPr>
          <a:lstStyle/>
          <a:p>
            <a:pPr>
              <a:lnSpc>
                <a:spcPct val="130000"/>
              </a:lnSpc>
              <a:defRPr/>
            </a:pPr>
            <a:r>
              <a:rPr lang="en-US" altLang="zh-CN" sz="1200" dirty="0"/>
              <a:t>4 </a:t>
            </a:r>
            <a:r>
              <a:rPr lang="zh-CN" altLang="zh-CN" sz="1400" dirty="0"/>
              <a:t>准强制错误、核实性（未填写说明）的单位要进行汇总下发改错，并分批汇总错误清单，确保消除这两类错误。</a:t>
            </a:r>
            <a:endParaRPr lang="zh-CN" altLang="en-US" sz="1400" dirty="0">
              <a:sym typeface="杨任东竹石体-Bold" panose="020000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par>
                                <p:cTn id="12" presetID="31" presetClass="entr" presetSubtype="0" fill="hold" nodeType="with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fltVal val="0"/>
                                          </p:val>
                                        </p:tav>
                                        <p:tav tm="100000">
                                          <p:val>
                                            <p:strVal val="#ppt_w"/>
                                          </p:val>
                                        </p:tav>
                                      </p:tavLst>
                                    </p:anim>
                                    <p:anim calcmode="lin" valueType="num">
                                      <p:cBhvr>
                                        <p:cTn id="15" dur="1000" fill="hold"/>
                                        <p:tgtEl>
                                          <p:spTgt spid="9"/>
                                        </p:tgtEl>
                                        <p:attrNameLst>
                                          <p:attrName>ppt_h</p:attrName>
                                        </p:attrNameLst>
                                      </p:cBhvr>
                                      <p:tavLst>
                                        <p:tav tm="0">
                                          <p:val>
                                            <p:fltVal val="0"/>
                                          </p:val>
                                        </p:tav>
                                        <p:tav tm="100000">
                                          <p:val>
                                            <p:strVal val="#ppt_h"/>
                                          </p:val>
                                        </p:tav>
                                      </p:tavLst>
                                    </p:anim>
                                    <p:anim calcmode="lin" valueType="num">
                                      <p:cBhvr>
                                        <p:cTn id="16" dur="1000" fill="hold"/>
                                        <p:tgtEl>
                                          <p:spTgt spid="9"/>
                                        </p:tgtEl>
                                        <p:attrNameLst>
                                          <p:attrName>style.rotation</p:attrName>
                                        </p:attrNameLst>
                                      </p:cBhvr>
                                      <p:tavLst>
                                        <p:tav tm="0">
                                          <p:val>
                                            <p:fltVal val="90"/>
                                          </p:val>
                                        </p:tav>
                                        <p:tav tm="100000">
                                          <p:val>
                                            <p:fltVal val="0"/>
                                          </p:val>
                                        </p:tav>
                                      </p:tavLst>
                                    </p:anim>
                                    <p:animEffect transition="in" filter="fade">
                                      <p:cBhvr>
                                        <p:cTn id="17" dur="1000"/>
                                        <p:tgtEl>
                                          <p:spTgt spid="9"/>
                                        </p:tgtEl>
                                      </p:cBhvr>
                                    </p:animEffect>
                                  </p:childTnLst>
                                </p:cTn>
                              </p:par>
                            </p:childTnLst>
                          </p:cTn>
                        </p:par>
                        <p:par>
                          <p:cTn id="18" fill="hold">
                            <p:stCondLst>
                              <p:cond delay="1500"/>
                            </p:stCondLst>
                            <p:childTnLst>
                              <p:par>
                                <p:cTn id="19" presetID="14" presetClass="entr" presetSubtype="10" fill="hold" grpId="0" nodeType="afterEffect">
                                  <p:stCondLst>
                                    <p:cond delay="500"/>
                                  </p:stCondLst>
                                  <p:childTnLst>
                                    <p:set>
                                      <p:cBhvr>
                                        <p:cTn id="20" dur="1" fill="hold">
                                          <p:stCondLst>
                                            <p:cond delay="0"/>
                                          </p:stCondLst>
                                        </p:cTn>
                                        <p:tgtEl>
                                          <p:spTgt spid="12"/>
                                        </p:tgtEl>
                                        <p:attrNameLst>
                                          <p:attrName>style.visibility</p:attrName>
                                        </p:attrNameLst>
                                      </p:cBhvr>
                                      <p:to>
                                        <p:strVal val="visible"/>
                                      </p:to>
                                    </p:set>
                                    <p:animEffect transition="in" filter="randombar(horizontal)">
                                      <p:cBhvr>
                                        <p:cTn id="21" dur="500"/>
                                        <p:tgtEl>
                                          <p:spTgt spid="12"/>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par>
                                <p:cTn id="26" presetID="22" presetClass="entr" presetSubtype="8"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par>
                                <p:cTn id="29" presetID="22" presetClass="entr" presetSubtype="8"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par>
                          <p:cTn id="32" fill="hold">
                            <p:stCondLst>
                              <p:cond delay="3000"/>
                            </p:stCondLst>
                            <p:childTnLst>
                              <p:par>
                                <p:cTn id="33" presetID="2"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0-#ppt_h/2"/>
                                          </p:val>
                                        </p:tav>
                                        <p:tav tm="100000">
                                          <p:val>
                                            <p:strVal val="#ppt_y"/>
                                          </p:val>
                                        </p:tav>
                                      </p:tavLst>
                                    </p:anim>
                                  </p:childTnLst>
                                </p:cTn>
                              </p:par>
                            </p:childTnLst>
                          </p:cTn>
                        </p:par>
                        <p:par>
                          <p:cTn id="37" fill="hold">
                            <p:stCondLst>
                              <p:cond delay="3500"/>
                            </p:stCondLst>
                            <p:childTnLst>
                              <p:par>
                                <p:cTn id="38" presetID="22" presetClass="entr" presetSubtype="8" fill="hold" grpId="0" nodeType="afterEffect">
                                  <p:stCondLst>
                                    <p:cond delay="0"/>
                                  </p:stCondLst>
                                  <p:iterate type="lt">
                                    <p:tmPct val="10000"/>
                                  </p:iterate>
                                  <p:childTnLst>
                                    <p:set>
                                      <p:cBhvr>
                                        <p:cTn id="39" dur="1" fill="hold">
                                          <p:stCondLst>
                                            <p:cond delay="0"/>
                                          </p:stCondLst>
                                        </p:cTn>
                                        <p:tgtEl>
                                          <p:spTgt spid="16"/>
                                        </p:tgtEl>
                                        <p:attrNameLst>
                                          <p:attrName>style.visibility</p:attrName>
                                        </p:attrNameLst>
                                      </p:cBhvr>
                                      <p:to>
                                        <p:strVal val="visible"/>
                                      </p:to>
                                    </p:set>
                                    <p:animEffect transition="in" filter="wipe(left)">
                                      <p:cBhvr>
                                        <p:cTn id="40" dur="100"/>
                                        <p:tgtEl>
                                          <p:spTgt spid="16"/>
                                        </p:tgtEl>
                                      </p:cBhvr>
                                    </p:animEffect>
                                  </p:childTnLst>
                                </p:cTn>
                              </p:par>
                              <p:par>
                                <p:cTn id="41" presetID="36" presetClass="emph" presetSubtype="0" fill="hold" grpId="1" nodeType="withEffect">
                                  <p:stCondLst>
                                    <p:cond delay="0"/>
                                  </p:stCondLst>
                                  <p:iterate type="lt">
                                    <p:tmPct val="10000"/>
                                  </p:iterate>
                                  <p:childTnLst>
                                    <p:animScale>
                                      <p:cBhvr>
                                        <p:cTn id="42" dur="50" autoRev="1" fill="hold">
                                          <p:stCondLst>
                                            <p:cond delay="0"/>
                                          </p:stCondLst>
                                        </p:cTn>
                                        <p:tgtEl>
                                          <p:spTgt spid="16"/>
                                        </p:tgtEl>
                                      </p:cBhvr>
                                      <p:to x="80000" y="100000"/>
                                    </p:animScale>
                                    <p:anim by="(#ppt_w*0.10)" calcmode="lin" valueType="num">
                                      <p:cBhvr>
                                        <p:cTn id="43" dur="50" autoRev="1" fill="hold">
                                          <p:stCondLst>
                                            <p:cond delay="0"/>
                                          </p:stCondLst>
                                        </p:cTn>
                                        <p:tgtEl>
                                          <p:spTgt spid="16"/>
                                        </p:tgtEl>
                                        <p:attrNameLst>
                                          <p:attrName>ppt_x</p:attrName>
                                        </p:attrNameLst>
                                      </p:cBhvr>
                                    </p:anim>
                                    <p:anim by="(-#ppt_w*0.10)" calcmode="lin" valueType="num">
                                      <p:cBhvr>
                                        <p:cTn id="44" dur="50" autoRev="1" fill="hold">
                                          <p:stCondLst>
                                            <p:cond delay="0"/>
                                          </p:stCondLst>
                                        </p:cTn>
                                        <p:tgtEl>
                                          <p:spTgt spid="16"/>
                                        </p:tgtEl>
                                        <p:attrNameLst>
                                          <p:attrName>ppt_y</p:attrName>
                                        </p:attrNameLst>
                                      </p:cBhvr>
                                    </p:anim>
                                    <p:animRot by="-480000">
                                      <p:cBhvr>
                                        <p:cTn id="45" dur="50" autoRev="1" fill="hold">
                                          <p:stCondLst>
                                            <p:cond delay="0"/>
                                          </p:stCondLst>
                                        </p:cTn>
                                        <p:tgtEl>
                                          <p:spTgt spid="16"/>
                                        </p:tgtEl>
                                        <p:attrNameLst>
                                          <p:attrName>r</p:attrName>
                                        </p:attrNameLst>
                                      </p:cBhvr>
                                    </p:animRot>
                                  </p:childTnLst>
                                </p:cTn>
                              </p:par>
                            </p:childTnLst>
                          </p:cTn>
                        </p:par>
                        <p:par>
                          <p:cTn id="46" fill="hold">
                            <p:stCondLst>
                              <p:cond delay="3190"/>
                            </p:stCondLst>
                            <p:childTnLst>
                              <p:par>
                                <p:cTn id="47" presetID="16" presetClass="entr" presetSubtype="37"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barn(outVertical)">
                                      <p:cBhvr>
                                        <p:cTn id="49" dur="500"/>
                                        <p:tgtEl>
                                          <p:spTgt spid="18"/>
                                        </p:tgtEl>
                                      </p:cBhvr>
                                    </p:animEffect>
                                  </p:childTnLst>
                                </p:cTn>
                              </p:par>
                              <p:par>
                                <p:cTn id="50" presetID="2" presetClass="entr" presetSubtype="1"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100" fill="hold"/>
                                        <p:tgtEl>
                                          <p:spTgt spid="17"/>
                                        </p:tgtEl>
                                        <p:attrNameLst>
                                          <p:attrName>ppt_x</p:attrName>
                                        </p:attrNameLst>
                                      </p:cBhvr>
                                      <p:tavLst>
                                        <p:tav tm="0">
                                          <p:val>
                                            <p:strVal val="#ppt_x"/>
                                          </p:val>
                                        </p:tav>
                                        <p:tav tm="100000">
                                          <p:val>
                                            <p:strVal val="#ppt_x"/>
                                          </p:val>
                                        </p:tav>
                                      </p:tavLst>
                                    </p:anim>
                                    <p:anim calcmode="lin" valueType="num">
                                      <p:cBhvr additive="base">
                                        <p:cTn id="53" dur="100" fill="hold"/>
                                        <p:tgtEl>
                                          <p:spTgt spid="17"/>
                                        </p:tgtEl>
                                        <p:attrNameLst>
                                          <p:attrName>ppt_y</p:attrName>
                                        </p:attrNameLst>
                                      </p:cBhvr>
                                      <p:tavLst>
                                        <p:tav tm="0">
                                          <p:val>
                                            <p:strVal val="0-#ppt_h/2"/>
                                          </p:val>
                                        </p:tav>
                                        <p:tav tm="100000">
                                          <p:val>
                                            <p:strVal val="#ppt_y"/>
                                          </p:val>
                                        </p:tav>
                                      </p:tavLst>
                                    </p:anim>
                                  </p:childTnLst>
                                </p:cTn>
                              </p:par>
                            </p:childTnLst>
                          </p:cTn>
                        </p:par>
                        <p:par>
                          <p:cTn id="54" fill="hold">
                            <p:stCondLst>
                              <p:cond delay="3690"/>
                            </p:stCondLst>
                            <p:childTnLst>
                              <p:par>
                                <p:cTn id="55" presetID="22" presetClass="entr" presetSubtype="8" fill="hold" grpId="0" nodeType="afterEffect">
                                  <p:stCondLst>
                                    <p:cond delay="0"/>
                                  </p:stCondLst>
                                  <p:iterate type="lt">
                                    <p:tmPct val="10000"/>
                                  </p:iterate>
                                  <p:childTnLst>
                                    <p:set>
                                      <p:cBhvr>
                                        <p:cTn id="56" dur="1" fill="hold">
                                          <p:stCondLst>
                                            <p:cond delay="0"/>
                                          </p:stCondLst>
                                        </p:cTn>
                                        <p:tgtEl>
                                          <p:spTgt spid="19"/>
                                        </p:tgtEl>
                                        <p:attrNameLst>
                                          <p:attrName>style.visibility</p:attrName>
                                        </p:attrNameLst>
                                      </p:cBhvr>
                                      <p:to>
                                        <p:strVal val="visible"/>
                                      </p:to>
                                    </p:set>
                                    <p:animEffect transition="in" filter="wipe(left)">
                                      <p:cBhvr>
                                        <p:cTn id="57" dur="100"/>
                                        <p:tgtEl>
                                          <p:spTgt spid="19"/>
                                        </p:tgtEl>
                                      </p:cBhvr>
                                    </p:animEffect>
                                  </p:childTnLst>
                                </p:cTn>
                              </p:par>
                              <p:par>
                                <p:cTn id="58" presetID="36" presetClass="emph" presetSubtype="0" fill="hold" grpId="1" nodeType="withEffect">
                                  <p:stCondLst>
                                    <p:cond delay="0"/>
                                  </p:stCondLst>
                                  <p:iterate type="lt">
                                    <p:tmPct val="10000"/>
                                  </p:iterate>
                                  <p:childTnLst>
                                    <p:animScale>
                                      <p:cBhvr>
                                        <p:cTn id="59" dur="50" autoRev="1" fill="hold">
                                          <p:stCondLst>
                                            <p:cond delay="0"/>
                                          </p:stCondLst>
                                        </p:cTn>
                                        <p:tgtEl>
                                          <p:spTgt spid="19"/>
                                        </p:tgtEl>
                                      </p:cBhvr>
                                      <p:to x="80000" y="100000"/>
                                    </p:animScale>
                                    <p:anim by="(#ppt_w*0.10)" calcmode="lin" valueType="num">
                                      <p:cBhvr>
                                        <p:cTn id="60" dur="50" autoRev="1" fill="hold">
                                          <p:stCondLst>
                                            <p:cond delay="0"/>
                                          </p:stCondLst>
                                        </p:cTn>
                                        <p:tgtEl>
                                          <p:spTgt spid="19"/>
                                        </p:tgtEl>
                                        <p:attrNameLst>
                                          <p:attrName>ppt_x</p:attrName>
                                        </p:attrNameLst>
                                      </p:cBhvr>
                                    </p:anim>
                                    <p:anim by="(-#ppt_w*0.10)" calcmode="lin" valueType="num">
                                      <p:cBhvr>
                                        <p:cTn id="61" dur="50" autoRev="1" fill="hold">
                                          <p:stCondLst>
                                            <p:cond delay="0"/>
                                          </p:stCondLst>
                                        </p:cTn>
                                        <p:tgtEl>
                                          <p:spTgt spid="19"/>
                                        </p:tgtEl>
                                        <p:attrNameLst>
                                          <p:attrName>ppt_y</p:attrName>
                                        </p:attrNameLst>
                                      </p:cBhvr>
                                    </p:anim>
                                    <p:animRot by="-480000">
                                      <p:cBhvr>
                                        <p:cTn id="62" dur="50" autoRev="1" fill="hold">
                                          <p:stCondLst>
                                            <p:cond delay="0"/>
                                          </p:stCondLst>
                                        </p:cTn>
                                        <p:tgtEl>
                                          <p:spTgt spid="19"/>
                                        </p:tgtEl>
                                        <p:attrNameLst>
                                          <p:attrName>r</p:attrName>
                                        </p:attrNameLst>
                                      </p:cBhvr>
                                    </p:animRot>
                                  </p:childTnLst>
                                </p:cTn>
                              </p:par>
                            </p:childTnLst>
                          </p:cTn>
                        </p:par>
                        <p:par>
                          <p:cTn id="63" fill="hold">
                            <p:stCondLst>
                              <p:cond delay="4610"/>
                            </p:stCondLst>
                            <p:childTnLst>
                              <p:par>
                                <p:cTn id="64" presetID="16" presetClass="entr" presetSubtype="37" fill="hold" grpId="0" nodeType="after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barn(outVertical)">
                                      <p:cBhvr>
                                        <p:cTn id="66" dur="500"/>
                                        <p:tgtEl>
                                          <p:spTgt spid="20"/>
                                        </p:tgtEl>
                                      </p:cBhvr>
                                    </p:animEffect>
                                  </p:childTnLst>
                                </p:cTn>
                              </p:par>
                              <p:par>
                                <p:cTn id="67" presetID="2" presetClass="entr" presetSubtype="1"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anim calcmode="lin" valueType="num">
                                      <p:cBhvr additive="base">
                                        <p:cTn id="69" dur="500" fill="hold"/>
                                        <p:tgtEl>
                                          <p:spTgt spid="10"/>
                                        </p:tgtEl>
                                        <p:attrNameLst>
                                          <p:attrName>ppt_x</p:attrName>
                                        </p:attrNameLst>
                                      </p:cBhvr>
                                      <p:tavLst>
                                        <p:tav tm="0">
                                          <p:val>
                                            <p:strVal val="#ppt_x"/>
                                          </p:val>
                                        </p:tav>
                                        <p:tav tm="100000">
                                          <p:val>
                                            <p:strVal val="#ppt_x"/>
                                          </p:val>
                                        </p:tav>
                                      </p:tavLst>
                                    </p:anim>
                                    <p:anim calcmode="lin" valueType="num">
                                      <p:cBhvr additive="base">
                                        <p:cTn id="70" dur="500" fill="hold"/>
                                        <p:tgtEl>
                                          <p:spTgt spid="10"/>
                                        </p:tgtEl>
                                        <p:attrNameLst>
                                          <p:attrName>ppt_y</p:attrName>
                                        </p:attrNameLst>
                                      </p:cBhvr>
                                      <p:tavLst>
                                        <p:tav tm="0">
                                          <p:val>
                                            <p:strVal val="0-#ppt_h/2"/>
                                          </p:val>
                                        </p:tav>
                                        <p:tav tm="100000">
                                          <p:val>
                                            <p:strVal val="#ppt_y"/>
                                          </p:val>
                                        </p:tav>
                                      </p:tavLst>
                                    </p:anim>
                                  </p:childTnLst>
                                </p:cTn>
                              </p:par>
                            </p:childTnLst>
                          </p:cTn>
                        </p:par>
                        <p:par>
                          <p:cTn id="71" fill="hold">
                            <p:stCondLst>
                              <p:cond delay="5110"/>
                            </p:stCondLst>
                            <p:childTnLst>
                              <p:par>
                                <p:cTn id="72" presetID="22" presetClass="entr" presetSubtype="8" fill="hold" grpId="0" nodeType="afterEffect">
                                  <p:stCondLst>
                                    <p:cond delay="0"/>
                                  </p:stCondLst>
                                  <p:iterate type="lt">
                                    <p:tmPct val="10000"/>
                                  </p:iterate>
                                  <p:childTnLst>
                                    <p:set>
                                      <p:cBhvr>
                                        <p:cTn id="73" dur="1" fill="hold">
                                          <p:stCondLst>
                                            <p:cond delay="0"/>
                                          </p:stCondLst>
                                        </p:cTn>
                                        <p:tgtEl>
                                          <p:spTgt spid="21"/>
                                        </p:tgtEl>
                                        <p:attrNameLst>
                                          <p:attrName>style.visibility</p:attrName>
                                        </p:attrNameLst>
                                      </p:cBhvr>
                                      <p:to>
                                        <p:strVal val="visible"/>
                                      </p:to>
                                    </p:set>
                                    <p:animEffect transition="in" filter="wipe(left)">
                                      <p:cBhvr>
                                        <p:cTn id="74" dur="100"/>
                                        <p:tgtEl>
                                          <p:spTgt spid="21"/>
                                        </p:tgtEl>
                                      </p:cBhvr>
                                    </p:animEffect>
                                  </p:childTnLst>
                                </p:cTn>
                              </p:par>
                              <p:par>
                                <p:cTn id="75" presetID="36" presetClass="emph" presetSubtype="0" fill="hold" grpId="1" nodeType="withEffect">
                                  <p:stCondLst>
                                    <p:cond delay="0"/>
                                  </p:stCondLst>
                                  <p:iterate type="lt">
                                    <p:tmPct val="10000"/>
                                  </p:iterate>
                                  <p:childTnLst>
                                    <p:animScale>
                                      <p:cBhvr>
                                        <p:cTn id="76" dur="50" autoRev="1" fill="hold">
                                          <p:stCondLst>
                                            <p:cond delay="0"/>
                                          </p:stCondLst>
                                        </p:cTn>
                                        <p:tgtEl>
                                          <p:spTgt spid="21"/>
                                        </p:tgtEl>
                                      </p:cBhvr>
                                      <p:to x="80000" y="100000"/>
                                    </p:animScale>
                                    <p:anim by="(#ppt_w*0.10)" calcmode="lin" valueType="num">
                                      <p:cBhvr>
                                        <p:cTn id="77" dur="50" autoRev="1" fill="hold">
                                          <p:stCondLst>
                                            <p:cond delay="0"/>
                                          </p:stCondLst>
                                        </p:cTn>
                                        <p:tgtEl>
                                          <p:spTgt spid="21"/>
                                        </p:tgtEl>
                                        <p:attrNameLst>
                                          <p:attrName>ppt_x</p:attrName>
                                        </p:attrNameLst>
                                      </p:cBhvr>
                                    </p:anim>
                                    <p:anim by="(-#ppt_w*0.10)" calcmode="lin" valueType="num">
                                      <p:cBhvr>
                                        <p:cTn id="78" dur="50" autoRev="1" fill="hold">
                                          <p:stCondLst>
                                            <p:cond delay="0"/>
                                          </p:stCondLst>
                                        </p:cTn>
                                        <p:tgtEl>
                                          <p:spTgt spid="21"/>
                                        </p:tgtEl>
                                        <p:attrNameLst>
                                          <p:attrName>ppt_y</p:attrName>
                                        </p:attrNameLst>
                                      </p:cBhvr>
                                    </p:anim>
                                    <p:animRot by="-480000">
                                      <p:cBhvr>
                                        <p:cTn id="79" dur="50" autoRev="1" fill="hold">
                                          <p:stCondLst>
                                            <p:cond delay="0"/>
                                          </p:stCondLst>
                                        </p:cTn>
                                        <p:tgtEl>
                                          <p:spTgt spid="21"/>
                                        </p:tgtEl>
                                        <p:attrNameLst>
                                          <p:attrName>r</p:attrName>
                                        </p:attrNameLst>
                                      </p:cBhvr>
                                    </p:animRot>
                                  </p:childTnLst>
                                </p:cTn>
                              </p:par>
                            </p:childTnLst>
                          </p:cTn>
                        </p:par>
                        <p:par>
                          <p:cTn id="80" fill="hold">
                            <p:stCondLst>
                              <p:cond delay="5530"/>
                            </p:stCondLst>
                            <p:childTnLst>
                              <p:par>
                                <p:cTn id="81" presetID="16" presetClass="entr" presetSubtype="37"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barn(outVertical)">
                                      <p:cBhvr>
                                        <p:cTn id="83" dur="500"/>
                                        <p:tgtEl>
                                          <p:spTgt spid="22"/>
                                        </p:tgtEl>
                                      </p:cBhvr>
                                    </p:animEffect>
                                  </p:childTnLst>
                                </p:cTn>
                              </p:par>
                            </p:childTnLst>
                          </p:cTn>
                        </p:par>
                        <p:par>
                          <p:cTn id="84" fill="hold">
                            <p:stCondLst>
                              <p:cond delay="6030"/>
                            </p:stCondLst>
                            <p:childTnLst>
                              <p:par>
                                <p:cTn id="85" presetID="22" presetClass="entr" presetSubtype="8" fill="hold" grpId="0" nodeType="afterEffect">
                                  <p:stCondLst>
                                    <p:cond delay="0"/>
                                  </p:stCondLst>
                                  <p:iterate type="lt">
                                    <p:tmPct val="10000"/>
                                  </p:iterate>
                                  <p:childTnLst>
                                    <p:set>
                                      <p:cBhvr>
                                        <p:cTn id="86" dur="1" fill="hold">
                                          <p:stCondLst>
                                            <p:cond delay="0"/>
                                          </p:stCondLst>
                                        </p:cTn>
                                        <p:tgtEl>
                                          <p:spTgt spid="23"/>
                                        </p:tgtEl>
                                        <p:attrNameLst>
                                          <p:attrName>style.visibility</p:attrName>
                                        </p:attrNameLst>
                                      </p:cBhvr>
                                      <p:to>
                                        <p:strVal val="visible"/>
                                      </p:to>
                                    </p:set>
                                    <p:animEffect transition="in" filter="wipe(left)">
                                      <p:cBhvr>
                                        <p:cTn id="87" dur="100"/>
                                        <p:tgtEl>
                                          <p:spTgt spid="23"/>
                                        </p:tgtEl>
                                      </p:cBhvr>
                                    </p:animEffect>
                                  </p:childTnLst>
                                </p:cTn>
                              </p:par>
                              <p:par>
                                <p:cTn id="88" presetID="36" presetClass="emph" presetSubtype="0" fill="hold" grpId="1" nodeType="withEffect">
                                  <p:stCondLst>
                                    <p:cond delay="0"/>
                                  </p:stCondLst>
                                  <p:iterate type="lt">
                                    <p:tmPct val="10000"/>
                                  </p:iterate>
                                  <p:childTnLst>
                                    <p:animScale>
                                      <p:cBhvr>
                                        <p:cTn id="89" dur="50" autoRev="1" fill="hold">
                                          <p:stCondLst>
                                            <p:cond delay="0"/>
                                          </p:stCondLst>
                                        </p:cTn>
                                        <p:tgtEl>
                                          <p:spTgt spid="23"/>
                                        </p:tgtEl>
                                      </p:cBhvr>
                                      <p:to x="80000" y="100000"/>
                                    </p:animScale>
                                    <p:anim by="(#ppt_w*0.10)" calcmode="lin" valueType="num">
                                      <p:cBhvr>
                                        <p:cTn id="90" dur="50" autoRev="1" fill="hold">
                                          <p:stCondLst>
                                            <p:cond delay="0"/>
                                          </p:stCondLst>
                                        </p:cTn>
                                        <p:tgtEl>
                                          <p:spTgt spid="23"/>
                                        </p:tgtEl>
                                        <p:attrNameLst>
                                          <p:attrName>ppt_x</p:attrName>
                                        </p:attrNameLst>
                                      </p:cBhvr>
                                    </p:anim>
                                    <p:anim by="(-#ppt_w*0.10)" calcmode="lin" valueType="num">
                                      <p:cBhvr>
                                        <p:cTn id="91" dur="50" autoRev="1" fill="hold">
                                          <p:stCondLst>
                                            <p:cond delay="0"/>
                                          </p:stCondLst>
                                        </p:cTn>
                                        <p:tgtEl>
                                          <p:spTgt spid="23"/>
                                        </p:tgtEl>
                                        <p:attrNameLst>
                                          <p:attrName>ppt_y</p:attrName>
                                        </p:attrNameLst>
                                      </p:cBhvr>
                                    </p:anim>
                                    <p:animRot by="-480000">
                                      <p:cBhvr>
                                        <p:cTn id="92" dur="50" autoRev="1" fill="hold">
                                          <p:stCondLst>
                                            <p:cond delay="0"/>
                                          </p:stCondLst>
                                        </p:cTn>
                                        <p:tgtEl>
                                          <p:spTgt spid="23"/>
                                        </p:tgtEl>
                                        <p:attrNameLst>
                                          <p:attrName>r</p:attrName>
                                        </p:attrNameLst>
                                      </p:cBhvr>
                                    </p:animRot>
                                  </p:childTnLst>
                                </p:cTn>
                              </p:par>
                            </p:childTnLst>
                          </p:cTn>
                        </p:par>
                        <p:par>
                          <p:cTn id="93" fill="hold">
                            <p:stCondLst>
                              <p:cond delay="6430"/>
                            </p:stCondLst>
                            <p:childTnLst>
                              <p:par>
                                <p:cTn id="94" presetID="22" presetClass="entr" presetSubtype="8" fill="hold" grpId="0" nodeType="afterEffect">
                                  <p:stCondLst>
                                    <p:cond delay="0"/>
                                  </p:stCondLst>
                                  <p:iterate type="lt">
                                    <p:tmPct val="10000"/>
                                  </p:iterate>
                                  <p:childTnLst>
                                    <p:set>
                                      <p:cBhvr>
                                        <p:cTn id="95" dur="1" fill="hold">
                                          <p:stCondLst>
                                            <p:cond delay="0"/>
                                          </p:stCondLst>
                                        </p:cTn>
                                        <p:tgtEl>
                                          <p:spTgt spid="24"/>
                                        </p:tgtEl>
                                        <p:attrNameLst>
                                          <p:attrName>style.visibility</p:attrName>
                                        </p:attrNameLst>
                                      </p:cBhvr>
                                      <p:to>
                                        <p:strVal val="visible"/>
                                      </p:to>
                                    </p:set>
                                    <p:animEffect transition="in" filter="wipe(left)">
                                      <p:cBhvr>
                                        <p:cTn id="96" dur="100"/>
                                        <p:tgtEl>
                                          <p:spTgt spid="24"/>
                                        </p:tgtEl>
                                      </p:cBhvr>
                                    </p:animEffect>
                                  </p:childTnLst>
                                </p:cTn>
                              </p:par>
                              <p:par>
                                <p:cTn id="97" presetID="36" presetClass="emph" presetSubtype="0" fill="hold" grpId="1" nodeType="withEffect">
                                  <p:stCondLst>
                                    <p:cond delay="0"/>
                                  </p:stCondLst>
                                  <p:iterate type="lt">
                                    <p:tmPct val="10000"/>
                                  </p:iterate>
                                  <p:childTnLst>
                                    <p:animScale>
                                      <p:cBhvr>
                                        <p:cTn id="98" dur="50" autoRev="1" fill="hold">
                                          <p:stCondLst>
                                            <p:cond delay="0"/>
                                          </p:stCondLst>
                                        </p:cTn>
                                        <p:tgtEl>
                                          <p:spTgt spid="24"/>
                                        </p:tgtEl>
                                      </p:cBhvr>
                                      <p:to x="80000" y="100000"/>
                                    </p:animScale>
                                    <p:anim by="(#ppt_w*0.10)" calcmode="lin" valueType="num">
                                      <p:cBhvr>
                                        <p:cTn id="99" dur="50" autoRev="1" fill="hold">
                                          <p:stCondLst>
                                            <p:cond delay="0"/>
                                          </p:stCondLst>
                                        </p:cTn>
                                        <p:tgtEl>
                                          <p:spTgt spid="24"/>
                                        </p:tgtEl>
                                        <p:attrNameLst>
                                          <p:attrName>ppt_x</p:attrName>
                                        </p:attrNameLst>
                                      </p:cBhvr>
                                    </p:anim>
                                    <p:anim by="(-#ppt_w*0.10)" calcmode="lin" valueType="num">
                                      <p:cBhvr>
                                        <p:cTn id="100" dur="50" autoRev="1" fill="hold">
                                          <p:stCondLst>
                                            <p:cond delay="0"/>
                                          </p:stCondLst>
                                        </p:cTn>
                                        <p:tgtEl>
                                          <p:spTgt spid="24"/>
                                        </p:tgtEl>
                                        <p:attrNameLst>
                                          <p:attrName>ppt_y</p:attrName>
                                        </p:attrNameLst>
                                      </p:cBhvr>
                                    </p:anim>
                                    <p:animRot by="-480000">
                                      <p:cBhvr>
                                        <p:cTn id="101" dur="50" autoRev="1" fill="hold">
                                          <p:stCondLst>
                                            <p:cond delay="0"/>
                                          </p:stCondLst>
                                        </p:cTn>
                                        <p:tgtEl>
                                          <p:spTgt spid="24"/>
                                        </p:tgtEl>
                                        <p:attrNameLst>
                                          <p:attrName>r</p:attrName>
                                        </p:attrNameLst>
                                      </p:cBhvr>
                                    </p:animRot>
                                  </p:childTnLst>
                                </p:cTn>
                              </p:par>
                            </p:childTnLst>
                          </p:cTn>
                        </p:par>
                        <p:par>
                          <p:cTn id="102" fill="hold">
                            <p:stCondLst>
                              <p:cond delay="6670"/>
                            </p:stCondLst>
                            <p:childTnLst>
                              <p:par>
                                <p:cTn id="103" presetID="22" presetClass="entr" presetSubtype="8" fill="hold" grpId="0" nodeType="afterEffect">
                                  <p:stCondLst>
                                    <p:cond delay="0"/>
                                  </p:stCondLst>
                                  <p:iterate type="lt">
                                    <p:tmPct val="10000"/>
                                  </p:iterate>
                                  <p:childTnLst>
                                    <p:set>
                                      <p:cBhvr>
                                        <p:cTn id="104" dur="1" fill="hold">
                                          <p:stCondLst>
                                            <p:cond delay="0"/>
                                          </p:stCondLst>
                                        </p:cTn>
                                        <p:tgtEl>
                                          <p:spTgt spid="25"/>
                                        </p:tgtEl>
                                        <p:attrNameLst>
                                          <p:attrName>style.visibility</p:attrName>
                                        </p:attrNameLst>
                                      </p:cBhvr>
                                      <p:to>
                                        <p:strVal val="visible"/>
                                      </p:to>
                                    </p:set>
                                    <p:animEffect transition="in" filter="wipe(left)">
                                      <p:cBhvr>
                                        <p:cTn id="105" dur="100"/>
                                        <p:tgtEl>
                                          <p:spTgt spid="25"/>
                                        </p:tgtEl>
                                      </p:cBhvr>
                                    </p:animEffect>
                                  </p:childTnLst>
                                </p:cTn>
                              </p:par>
                              <p:par>
                                <p:cTn id="106" presetID="36" presetClass="emph" presetSubtype="0" fill="hold" grpId="1" nodeType="withEffect">
                                  <p:stCondLst>
                                    <p:cond delay="0"/>
                                  </p:stCondLst>
                                  <p:iterate type="lt">
                                    <p:tmPct val="10000"/>
                                  </p:iterate>
                                  <p:childTnLst>
                                    <p:animScale>
                                      <p:cBhvr>
                                        <p:cTn id="107" dur="50" autoRev="1" fill="hold">
                                          <p:stCondLst>
                                            <p:cond delay="0"/>
                                          </p:stCondLst>
                                        </p:cTn>
                                        <p:tgtEl>
                                          <p:spTgt spid="25"/>
                                        </p:tgtEl>
                                      </p:cBhvr>
                                      <p:to x="80000" y="100000"/>
                                    </p:animScale>
                                    <p:anim by="(#ppt_w*0.10)" calcmode="lin" valueType="num">
                                      <p:cBhvr>
                                        <p:cTn id="108" dur="50" autoRev="1" fill="hold">
                                          <p:stCondLst>
                                            <p:cond delay="0"/>
                                          </p:stCondLst>
                                        </p:cTn>
                                        <p:tgtEl>
                                          <p:spTgt spid="25"/>
                                        </p:tgtEl>
                                        <p:attrNameLst>
                                          <p:attrName>ppt_x</p:attrName>
                                        </p:attrNameLst>
                                      </p:cBhvr>
                                    </p:anim>
                                    <p:anim by="(-#ppt_w*0.10)" calcmode="lin" valueType="num">
                                      <p:cBhvr>
                                        <p:cTn id="109" dur="50" autoRev="1" fill="hold">
                                          <p:stCondLst>
                                            <p:cond delay="0"/>
                                          </p:stCondLst>
                                        </p:cTn>
                                        <p:tgtEl>
                                          <p:spTgt spid="25"/>
                                        </p:tgtEl>
                                        <p:attrNameLst>
                                          <p:attrName>ppt_y</p:attrName>
                                        </p:attrNameLst>
                                      </p:cBhvr>
                                    </p:anim>
                                    <p:animRot by="-480000">
                                      <p:cBhvr>
                                        <p:cTn id="110" dur="50" autoRev="1" fill="hold">
                                          <p:stCondLst>
                                            <p:cond delay="0"/>
                                          </p:stCondLst>
                                        </p:cTn>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5" grpId="0"/>
      <p:bldP spid="10" grpId="0" animBg="1"/>
      <p:bldP spid="11" grpId="0" animBg="1"/>
      <p:bldP spid="12" grpId="0" animBg="1"/>
      <p:bldP spid="16" grpId="0"/>
      <p:bldP spid="16" grpId="1"/>
      <p:bldP spid="17" grpId="0" animBg="1"/>
      <p:bldP spid="18" grpId="0" bldLvl="0" animBg="1"/>
      <p:bldP spid="19" grpId="0"/>
      <p:bldP spid="19" grpId="1"/>
      <p:bldP spid="20" grpId="0" animBg="1"/>
      <p:bldP spid="21" grpId="0"/>
      <p:bldP spid="21" grpId="1"/>
      <p:bldP spid="22" grpId="0" animBg="1"/>
      <p:bldP spid="23" grpId="0"/>
      <p:bldP spid="23" grpId="1"/>
      <p:bldP spid="24" grpId="0"/>
      <p:bldP spid="24" grpId="1"/>
      <p:bldP spid="25" grpId="0"/>
      <p:bldP spid="25"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668" y="1939256"/>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cs typeface="+mn-ea"/>
              <a:sym typeface="+mn-lt"/>
            </a:endParaRPr>
          </a:p>
        </p:txBody>
      </p:sp>
      <p:pic>
        <p:nvPicPr>
          <p:cNvPr id="3" name="图片 2"/>
          <p:cNvPicPr>
            <a:picLocks noChangeAspect="1"/>
          </p:cNvPicPr>
          <p:nvPr/>
        </p:nvPicPr>
        <p:blipFill>
          <a:blip r:embed="rId1" cstate="print"/>
          <a:stretch>
            <a:fillRect/>
          </a:stretch>
        </p:blipFill>
        <p:spPr>
          <a:xfrm>
            <a:off x="307183" y="420257"/>
            <a:ext cx="11577636" cy="6233745"/>
          </a:xfrm>
          <a:prstGeom prst="rect">
            <a:avLst/>
          </a:prstGeom>
        </p:spPr>
      </p:pic>
      <p:sp>
        <p:nvSpPr>
          <p:cNvPr id="6" name="文本框 5"/>
          <p:cNvSpPr txBox="1"/>
          <p:nvPr/>
        </p:nvSpPr>
        <p:spPr>
          <a:xfrm>
            <a:off x="1992000" y="2813990"/>
            <a:ext cx="8208000" cy="1446550"/>
          </a:xfrm>
          <a:prstGeom prst="rect">
            <a:avLst/>
          </a:prstGeom>
          <a:noFill/>
          <a:effectLst>
            <a:outerShdw blurRad="50800" dist="38100" dir="5400000" algn="t" rotWithShape="0">
              <a:prstClr val="black">
                <a:alpha val="40000"/>
              </a:prstClr>
            </a:outerShdw>
          </a:effectLst>
          <a:scene3d>
            <a:camera prst="orthographicFront"/>
            <a:lightRig rig="threePt" dir="t"/>
          </a:scene3d>
          <a:sp3d>
            <a:bevelT/>
          </a:sp3d>
        </p:spPr>
        <p:txBody>
          <a:bodyPr wrap="square" rtlCol="0">
            <a:spAutoFit/>
            <a:sp3d contourW="12700"/>
          </a:bodyPr>
          <a:lstStyle/>
          <a:p>
            <a:pPr algn="ctr"/>
            <a:r>
              <a:rPr lang="en-US" altLang="zh-CN" sz="8800" dirty="0">
                <a:solidFill>
                  <a:srgbClr val="02235E"/>
                </a:solidFill>
                <a:latin typeface="思源黑体 Medium" panose="020B0600000000000000" pitchFamily="34" charset="-122"/>
                <a:ea typeface="思源黑体 Medium" panose="020B0600000000000000" pitchFamily="34" charset="-122"/>
                <a:cs typeface="+mn-ea"/>
                <a:sym typeface="+mn-lt"/>
              </a:rPr>
              <a:t>T H A N K S</a:t>
            </a:r>
            <a:endParaRPr lang="en-US" altLang="zh-CN" sz="8800" dirty="0">
              <a:solidFill>
                <a:srgbClr val="02235E"/>
              </a:solidFill>
              <a:latin typeface="思源黑体 Medium" panose="020B0600000000000000" pitchFamily="34" charset="-122"/>
              <a:ea typeface="思源黑体 Medium" panose="020B0600000000000000" pitchFamily="34" charset="-122"/>
              <a:cs typeface="+mn-ea"/>
              <a:sym typeface="+mn-lt"/>
            </a:endParaRPr>
          </a:p>
        </p:txBody>
      </p:sp>
      <p:grpSp>
        <p:nvGrpSpPr>
          <p:cNvPr id="8" name="组合 7"/>
          <p:cNvGrpSpPr/>
          <p:nvPr/>
        </p:nvGrpSpPr>
        <p:grpSpPr>
          <a:xfrm>
            <a:off x="5274547" y="4976873"/>
            <a:ext cx="1982745" cy="316802"/>
            <a:chOff x="1244534" y="4117273"/>
            <a:chExt cx="1801847" cy="316802"/>
          </a:xfrm>
        </p:grpSpPr>
        <p:sp>
          <p:nvSpPr>
            <p:cNvPr id="9" name="圆角矩形 8"/>
            <p:cNvSpPr/>
            <p:nvPr/>
          </p:nvSpPr>
          <p:spPr>
            <a:xfrm>
              <a:off x="1244534" y="4117273"/>
              <a:ext cx="1765300" cy="316802"/>
            </a:xfrm>
            <a:prstGeom prst="roundRect">
              <a:avLst>
                <a:gd name="adj" fmla="val 50000"/>
              </a:avLst>
            </a:prstGeom>
            <a:solidFill>
              <a:srgbClr val="02235E"/>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cs typeface="+mn-ea"/>
                <a:sym typeface="+mn-lt"/>
              </a:endParaRPr>
            </a:p>
          </p:txBody>
        </p:sp>
        <p:sp>
          <p:nvSpPr>
            <p:cNvPr id="10" name="文本框 9"/>
            <p:cNvSpPr txBox="1"/>
            <p:nvPr/>
          </p:nvSpPr>
          <p:spPr>
            <a:xfrm>
              <a:off x="1246878" y="4121786"/>
              <a:ext cx="1799503" cy="306705"/>
            </a:xfrm>
            <a:prstGeom prst="rect">
              <a:avLst/>
            </a:prstGeom>
            <a:noFill/>
          </p:spPr>
          <p:txBody>
            <a:bodyPr wrap="square" rtlCol="0">
              <a:spAutoFit/>
              <a:scene3d>
                <a:camera prst="orthographicFront"/>
                <a:lightRig rig="threePt" dir="t"/>
              </a:scene3d>
              <a:sp3d contourW="12700"/>
            </a:bodyPr>
            <a:lstStyle/>
            <a:p>
              <a:pPr algn="ctr"/>
              <a:r>
                <a:rPr lang="en-US" altLang="zh-CN"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2020</a:t>
              </a:r>
              <a:r>
                <a:rPr lang="zh-CN" altLang="en-US"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年</a:t>
              </a:r>
              <a:r>
                <a:rPr lang="en-US" altLang="zh-CN"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10</a:t>
              </a:r>
              <a:r>
                <a:rPr lang="zh-CN" altLang="en-US"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rPr>
                <a:t>月  </a:t>
              </a:r>
              <a:endParaRPr lang="zh-CN" altLang="en-US" sz="1400" b="1" dirty="0">
                <a:solidFill>
                  <a:schemeClr val="bg1"/>
                </a:solidFill>
                <a:latin typeface="思源黑体 Medium" panose="020B0600000000000000" pitchFamily="34" charset="-122"/>
                <a:ea typeface="思源黑体 Medium" panose="020B0600000000000000" pitchFamily="34" charset="-122"/>
                <a:cs typeface="思源黑体 Medium" panose="020B0600000000000000" pitchFamily="34" charset="-122"/>
                <a:sym typeface="+mn-lt"/>
              </a:endParaRPr>
            </a:p>
          </p:txBody>
        </p:sp>
      </p:grpSp>
      <p:grpSp>
        <p:nvGrpSpPr>
          <p:cNvPr id="17" name="组合 16"/>
          <p:cNvGrpSpPr/>
          <p:nvPr/>
        </p:nvGrpSpPr>
        <p:grpSpPr>
          <a:xfrm>
            <a:off x="2042786" y="1718473"/>
            <a:ext cx="8061461" cy="0"/>
            <a:chOff x="2743824" y="838200"/>
            <a:chExt cx="8061461" cy="0"/>
          </a:xfrm>
        </p:grpSpPr>
        <p:cxnSp>
          <p:nvCxnSpPr>
            <p:cNvPr id="19" name="直接连接符 18"/>
            <p:cNvCxnSpPr/>
            <p:nvPr/>
          </p:nvCxnSpPr>
          <p:spPr>
            <a:xfrm>
              <a:off x="2743824" y="838200"/>
              <a:ext cx="2324100" cy="0"/>
            </a:xfrm>
            <a:prstGeom prst="line">
              <a:avLst/>
            </a:prstGeom>
            <a:ln>
              <a:solidFill>
                <a:srgbClr val="02235E"/>
              </a:solidFill>
            </a:ln>
          </p:spPr>
          <p:style>
            <a:lnRef idx="1">
              <a:schemeClr val="dk1"/>
            </a:lnRef>
            <a:fillRef idx="0">
              <a:schemeClr val="dk1"/>
            </a:fillRef>
            <a:effectRef idx="0">
              <a:schemeClr val="dk1"/>
            </a:effectRef>
            <a:fontRef idx="minor">
              <a:schemeClr val="tx1"/>
            </a:fontRef>
          </p:style>
        </p:cxnSp>
        <p:cxnSp>
          <p:nvCxnSpPr>
            <p:cNvPr id="20" name="直接连接符 19"/>
            <p:cNvCxnSpPr/>
            <p:nvPr/>
          </p:nvCxnSpPr>
          <p:spPr>
            <a:xfrm>
              <a:off x="8481185" y="838200"/>
              <a:ext cx="2324100" cy="0"/>
            </a:xfrm>
            <a:prstGeom prst="line">
              <a:avLst/>
            </a:prstGeom>
            <a:ln>
              <a:solidFill>
                <a:srgbClr val="02235E"/>
              </a:solidFill>
            </a:ln>
          </p:spPr>
          <p:style>
            <a:lnRef idx="1">
              <a:schemeClr val="dk1"/>
            </a:lnRef>
            <a:fillRef idx="0">
              <a:schemeClr val="dk1"/>
            </a:fillRef>
            <a:effectRef idx="0">
              <a:schemeClr val="dk1"/>
            </a:effectRef>
            <a:fontRef idx="minor">
              <a:schemeClr val="tx1"/>
            </a:fontRef>
          </p:style>
        </p:cxnSp>
      </p:grpSp>
      <p:sp>
        <p:nvSpPr>
          <p:cNvPr id="22" name="文本框 21"/>
          <p:cNvSpPr txBox="1"/>
          <p:nvPr/>
        </p:nvSpPr>
        <p:spPr>
          <a:xfrm>
            <a:off x="4700117" y="1154166"/>
            <a:ext cx="2791769" cy="1323439"/>
          </a:xfrm>
          <a:prstGeom prst="rect">
            <a:avLst/>
          </a:prstGeom>
          <a:noFill/>
        </p:spPr>
        <p:txBody>
          <a:bodyPr wrap="square" rtlCol="0">
            <a:spAutoFit/>
            <a:scene3d>
              <a:camera prst="orthographicFront"/>
              <a:lightRig rig="threePt" dir="t"/>
            </a:scene3d>
            <a:sp3d contourW="12700"/>
          </a:bodyPr>
          <a:lstStyle/>
          <a:p>
            <a:pPr algn="dist"/>
            <a:r>
              <a:rPr lang="en-US" altLang="zh-CN" sz="8000" dirty="0">
                <a:solidFill>
                  <a:srgbClr val="02235E">
                    <a:alpha val="10000"/>
                  </a:srgbClr>
                </a:solidFill>
                <a:latin typeface="思源黑体 Medium" panose="020B0600000000000000" pitchFamily="34" charset="-122"/>
                <a:ea typeface="思源黑体 Medium" panose="020B0600000000000000" pitchFamily="34" charset="-122"/>
                <a:cs typeface="+mn-ea"/>
                <a:sym typeface="+mn-lt"/>
              </a:rPr>
              <a:t>2020</a:t>
            </a:r>
            <a:endParaRPr lang="en-US" altLang="zh-CN" sz="8000" dirty="0">
              <a:solidFill>
                <a:srgbClr val="02235E">
                  <a:alpha val="10000"/>
                </a:srgbClr>
              </a:solidFill>
              <a:latin typeface="思源黑体 Medium" panose="020B0600000000000000" pitchFamily="34" charset="-122"/>
              <a:ea typeface="思源黑体 Medium" panose="020B0600000000000000" pitchFamily="34" charset="-122"/>
              <a:cs typeface="+mn-ea"/>
              <a:sym typeface="+mn-lt"/>
            </a:endParaRPr>
          </a:p>
        </p:txBody>
      </p:sp>
      <p:pic>
        <p:nvPicPr>
          <p:cNvPr id="16" name="图片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359453" y="290676"/>
            <a:ext cx="1811808" cy="18118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anim calcmode="lin" valueType="num">
                                      <p:cBhvr>
                                        <p:cTn id="28" dur="1000" fill="hold"/>
                                        <p:tgtEl>
                                          <p:spTgt spid="22"/>
                                        </p:tgtEl>
                                        <p:attrNameLst>
                                          <p:attrName>ppt_x</p:attrName>
                                        </p:attrNameLst>
                                      </p:cBhvr>
                                      <p:tavLst>
                                        <p:tav tm="0">
                                          <p:val>
                                            <p:strVal val="#ppt_x"/>
                                          </p:val>
                                        </p:tav>
                                        <p:tav tm="100000">
                                          <p:val>
                                            <p:strVal val="#ppt_x"/>
                                          </p:val>
                                        </p:tav>
                                      </p:tavLst>
                                    </p:anim>
                                    <p:anim calcmode="lin" valueType="num">
                                      <p:cBhvr>
                                        <p:cTn id="29" dur="1000" fill="hold"/>
                                        <p:tgtEl>
                                          <p:spTgt spid="22"/>
                                        </p:tgtEl>
                                        <p:attrNameLst>
                                          <p:attrName>ppt_y</p:attrName>
                                        </p:attrNameLst>
                                      </p:cBhvr>
                                      <p:tavLst>
                                        <p:tav tm="0">
                                          <p:val>
                                            <p:strVal val="#ppt_y+.1"/>
                                          </p:val>
                                        </p:tav>
                                        <p:tav tm="100000">
                                          <p:val>
                                            <p:strVal val="#ppt_y"/>
                                          </p:val>
                                        </p:tav>
                                      </p:tavLst>
                                    </p:anim>
                                  </p:childTnLst>
                                </p:cTn>
                              </p:par>
                              <p:par>
                                <p:cTn id="30" presetID="31"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1000" fill="hold"/>
                                        <p:tgtEl>
                                          <p:spTgt spid="16"/>
                                        </p:tgtEl>
                                        <p:attrNameLst>
                                          <p:attrName>ppt_w</p:attrName>
                                        </p:attrNameLst>
                                      </p:cBhvr>
                                      <p:tavLst>
                                        <p:tav tm="0">
                                          <p:val>
                                            <p:fltVal val="0"/>
                                          </p:val>
                                        </p:tav>
                                        <p:tav tm="100000">
                                          <p:val>
                                            <p:strVal val="#ppt_w"/>
                                          </p:val>
                                        </p:tav>
                                      </p:tavLst>
                                    </p:anim>
                                    <p:anim calcmode="lin" valueType="num">
                                      <p:cBhvr>
                                        <p:cTn id="33" dur="1000" fill="hold"/>
                                        <p:tgtEl>
                                          <p:spTgt spid="16"/>
                                        </p:tgtEl>
                                        <p:attrNameLst>
                                          <p:attrName>ppt_h</p:attrName>
                                        </p:attrNameLst>
                                      </p:cBhvr>
                                      <p:tavLst>
                                        <p:tav tm="0">
                                          <p:val>
                                            <p:fltVal val="0"/>
                                          </p:val>
                                        </p:tav>
                                        <p:tav tm="100000">
                                          <p:val>
                                            <p:strVal val="#ppt_h"/>
                                          </p:val>
                                        </p:tav>
                                      </p:tavLst>
                                    </p:anim>
                                    <p:anim calcmode="lin" valueType="num">
                                      <p:cBhvr>
                                        <p:cTn id="34" dur="1000" fill="hold"/>
                                        <p:tgtEl>
                                          <p:spTgt spid="16"/>
                                        </p:tgtEl>
                                        <p:attrNameLst>
                                          <p:attrName>style.rotation</p:attrName>
                                        </p:attrNameLst>
                                      </p:cBhvr>
                                      <p:tavLst>
                                        <p:tav tm="0">
                                          <p:val>
                                            <p:fltVal val="90"/>
                                          </p:val>
                                        </p:tav>
                                        <p:tav tm="100000">
                                          <p:val>
                                            <p:fltVal val="0"/>
                                          </p:val>
                                        </p:tav>
                                      </p:tavLst>
                                    </p:anim>
                                    <p:animEffect transition="in" filter="fade">
                                      <p:cBhvr>
                                        <p:cTn id="35"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bldLvl="0" animBg="1"/>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77091" y="728018"/>
            <a:ext cx="11637819" cy="6233745"/>
          </a:xfrm>
          <a:prstGeom prst="rect">
            <a:avLst/>
          </a:prstGeom>
        </p:spPr>
      </p:pic>
      <p:sp>
        <p:nvSpPr>
          <p:cNvPr id="2" name="文本框 1"/>
          <p:cNvSpPr txBox="1"/>
          <p:nvPr/>
        </p:nvSpPr>
        <p:spPr>
          <a:xfrm>
            <a:off x="3829733" y="293874"/>
            <a:ext cx="4516865" cy="507831"/>
          </a:xfrm>
          <a:prstGeom prst="rect">
            <a:avLst/>
          </a:prstGeom>
          <a:noFill/>
        </p:spPr>
        <p:txBody>
          <a:bodyPr wrap="square" rtlCol="0">
            <a:spAutoFit/>
            <a:scene3d>
              <a:camera prst="orthographicFront"/>
              <a:lightRig rig="threePt" dir="t"/>
            </a:scene3d>
            <a:sp3d contourW="12700"/>
          </a:bodyPr>
          <a:lstStyle/>
          <a:p>
            <a:pPr algn="ctr"/>
            <a:r>
              <a:rPr lang="en-US" altLang="zh-CN" sz="2700" dirty="0">
                <a:solidFill>
                  <a:srgbClr val="02235E"/>
                </a:solidFill>
                <a:latin typeface="思源黑体 Medium" panose="020B0600000000000000" pitchFamily="34" charset="-122"/>
                <a:ea typeface="思源黑体 Medium" panose="020B0600000000000000" pitchFamily="34" charset="-122"/>
              </a:rPr>
              <a:t>01  </a:t>
            </a:r>
            <a:r>
              <a:rPr lang="zh-CN" altLang="en-US" sz="2700" dirty="0">
                <a:solidFill>
                  <a:srgbClr val="02235E"/>
                </a:solidFill>
                <a:latin typeface="思源黑体 Medium" panose="020B0600000000000000" pitchFamily="34" charset="-122"/>
                <a:ea typeface="思源黑体 Medium" panose="020B0600000000000000" pitchFamily="34" charset="-122"/>
              </a:rPr>
              <a:t>调查单位审核确认工作</a:t>
            </a:r>
            <a:endParaRPr lang="zh-CN" altLang="en-US" sz="2700" dirty="0">
              <a:solidFill>
                <a:srgbClr val="02235E"/>
              </a:solidFill>
              <a:latin typeface="思源黑体 Medium" panose="020B0600000000000000" pitchFamily="34" charset="-122"/>
              <a:ea typeface="思源黑体 Medium" panose="020B0600000000000000" pitchFamily="34" charset="-122"/>
            </a:endParaRPr>
          </a:p>
        </p:txBody>
      </p:sp>
      <p:sp>
        <p:nvSpPr>
          <p:cNvPr id="3" name="椭圆 2"/>
          <p:cNvSpPr/>
          <p:nvPr/>
        </p:nvSpPr>
        <p:spPr>
          <a:xfrm>
            <a:off x="5014634" y="1966922"/>
            <a:ext cx="522567" cy="522567"/>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0" name="椭圆 9"/>
          <p:cNvSpPr/>
          <p:nvPr/>
        </p:nvSpPr>
        <p:spPr>
          <a:xfrm>
            <a:off x="5014634" y="3474451"/>
            <a:ext cx="522567" cy="522567"/>
          </a:xfrm>
          <a:prstGeom prst="ellipse">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1" name="椭圆 10"/>
          <p:cNvSpPr/>
          <p:nvPr/>
        </p:nvSpPr>
        <p:spPr>
          <a:xfrm>
            <a:off x="5014634" y="4951138"/>
            <a:ext cx="522567" cy="522567"/>
          </a:xfrm>
          <a:prstGeom prst="ellipse">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grpSp>
        <p:nvGrpSpPr>
          <p:cNvPr id="12" name="组合 11"/>
          <p:cNvGrpSpPr/>
          <p:nvPr/>
        </p:nvGrpSpPr>
        <p:grpSpPr>
          <a:xfrm>
            <a:off x="841587" y="2117513"/>
            <a:ext cx="3008207" cy="3143674"/>
            <a:chOff x="2239" y="2666"/>
            <a:chExt cx="3553" cy="3713"/>
          </a:xfrm>
        </p:grpSpPr>
        <p:sp>
          <p:nvSpPr>
            <p:cNvPr id="14" name="弧形 13"/>
            <p:cNvSpPr/>
            <p:nvPr/>
          </p:nvSpPr>
          <p:spPr>
            <a:xfrm>
              <a:off x="2239" y="2736"/>
              <a:ext cx="3553" cy="3553"/>
            </a:xfrm>
            <a:prstGeom prst="arc">
              <a:avLst>
                <a:gd name="adj1" fmla="val 16777688"/>
                <a:gd name="adj2" fmla="val 4907263"/>
              </a:avLst>
            </a:prstGeom>
            <a:ln w="28575">
              <a:solidFill>
                <a:srgbClr val="7F7F7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5" name="椭圆 14"/>
            <p:cNvSpPr/>
            <p:nvPr/>
          </p:nvSpPr>
          <p:spPr>
            <a:xfrm>
              <a:off x="4155" y="6200"/>
              <a:ext cx="179" cy="179"/>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sp>
          <p:nvSpPr>
            <p:cNvPr id="16" name="椭圆 15"/>
            <p:cNvSpPr/>
            <p:nvPr/>
          </p:nvSpPr>
          <p:spPr>
            <a:xfrm>
              <a:off x="4155" y="2666"/>
              <a:ext cx="179" cy="179"/>
            </a:xfrm>
            <a:prstGeom prst="ellips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Medium" panose="020B0600000000000000" pitchFamily="34" charset="-122"/>
                <a:ea typeface="思源黑体 Medium" panose="020B0600000000000000" pitchFamily="34" charset="-122"/>
              </a:endParaRPr>
            </a:p>
          </p:txBody>
        </p:sp>
      </p:grpSp>
      <p:sp>
        <p:nvSpPr>
          <p:cNvPr id="65" name="文本框 64"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08462" y="2015449"/>
            <a:ext cx="3257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A</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sp>
        <p:nvSpPr>
          <p:cNvPr id="66" name="文本框 65"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12197" y="3534853"/>
            <a:ext cx="3257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B</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sp>
        <p:nvSpPr>
          <p:cNvPr id="67" name="文本框 66" descr="e7d195523061f1c09e9d68d7cf438b91ef959ecb14fc25d26BBA7F7DBC18E55DFF4014AF651F0BF2569D4B6C1DA7F1A4683A481403BD872FC687266AD13265C1DE7C373772FD8728ABDD69ADD03BFF5BE2862BC891DBB79EA41C8A48CF034C620D24821D175CD64F0E8E8B13D65CCD296E66538DCDAC4F157303253AEE5B79DA74AEE750CE7B5A20AA712E6C6C0E157A"/>
          <p:cNvSpPr txBox="1">
            <a:spLocks noChangeArrowheads="1"/>
          </p:cNvSpPr>
          <p:nvPr/>
        </p:nvSpPr>
        <p:spPr bwMode="auto">
          <a:xfrm>
            <a:off x="5117427" y="5001564"/>
            <a:ext cx="3369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r>
              <a:rPr lang="en-US" altLang="zh-CN" sz="2000" dirty="0">
                <a:solidFill>
                  <a:schemeClr val="bg1"/>
                </a:solidFill>
                <a:latin typeface="思源黑体 Medium" panose="020B0600000000000000" pitchFamily="34" charset="-122"/>
                <a:ea typeface="思源黑体 Medium" panose="020B0600000000000000" pitchFamily="34" charset="-122"/>
              </a:rPr>
              <a:t>C</a:t>
            </a:r>
            <a:endParaRPr lang="en-US" altLang="zh-CN" sz="2000" dirty="0">
              <a:solidFill>
                <a:schemeClr val="bg1"/>
              </a:solidFill>
              <a:latin typeface="思源黑体 Medium" panose="020B0600000000000000" pitchFamily="34" charset="-122"/>
              <a:ea typeface="思源黑体 Medium" panose="020B0600000000000000" pitchFamily="34" charset="-122"/>
            </a:endParaRPr>
          </a:p>
        </p:txBody>
      </p:sp>
      <p:grpSp>
        <p:nvGrpSpPr>
          <p:cNvPr id="47" name="组合 46"/>
          <p:cNvGrpSpPr/>
          <p:nvPr/>
        </p:nvGrpSpPr>
        <p:grpSpPr>
          <a:xfrm>
            <a:off x="5957994" y="1696716"/>
            <a:ext cx="5238327" cy="800946"/>
            <a:chOff x="306" y="5047"/>
            <a:chExt cx="6187" cy="946"/>
          </a:xfrm>
        </p:grpSpPr>
        <p:sp>
          <p:nvSpPr>
            <p:cNvPr id="48" name="333333"/>
            <p:cNvSpPr txBox="1"/>
            <p:nvPr/>
          </p:nvSpPr>
          <p:spPr>
            <a:xfrm>
              <a:off x="306" y="5047"/>
              <a:ext cx="3106" cy="436"/>
            </a:xfrm>
            <a:prstGeom prst="rect">
              <a:avLst/>
            </a:prstGeom>
            <a:noFill/>
          </p:spPr>
          <p:txBody>
            <a:bodyPr wrap="square" rtlCol="0">
              <a:spAutoFit/>
            </a:bodyPr>
            <a:lstStyle/>
            <a:p>
              <a:pPr algn="l"/>
              <a:r>
                <a:rPr lang="en-US" altLang="zh-CN" dirty="0">
                  <a:solidFill>
                    <a:srgbClr val="0070C0"/>
                  </a:solidFill>
                  <a:latin typeface="思源黑体 Medium" panose="020B0600000000000000" pitchFamily="34" charset="-122"/>
                  <a:ea typeface="思源黑体 Medium" panose="020B0600000000000000" pitchFamily="34" charset="-122"/>
                </a:rPr>
                <a:t>1.1  2020</a:t>
              </a:r>
              <a:r>
                <a:rPr lang="zh-CN" altLang="en-US" dirty="0">
                  <a:solidFill>
                    <a:srgbClr val="0070C0"/>
                  </a:solidFill>
                  <a:latin typeface="思源黑体 Medium" panose="020B0600000000000000" pitchFamily="34" charset="-122"/>
                  <a:ea typeface="思源黑体 Medium" panose="020B0600000000000000" pitchFamily="34" charset="-122"/>
                </a:rPr>
                <a:t>年年度审核</a:t>
              </a:r>
              <a:endParaRPr lang="zh-CN" altLang="en-US" dirty="0">
                <a:solidFill>
                  <a:srgbClr val="0070C0"/>
                </a:solidFill>
                <a:latin typeface="思源黑体 Medium" panose="020B0600000000000000" pitchFamily="34" charset="-122"/>
                <a:ea typeface="思源黑体 Medium" panose="020B0600000000000000" pitchFamily="34" charset="-122"/>
              </a:endParaRPr>
            </a:p>
          </p:txBody>
        </p:sp>
        <p:sp>
          <p:nvSpPr>
            <p:cNvPr id="49" name="1111"/>
            <p:cNvSpPr txBox="1"/>
            <p:nvPr/>
          </p:nvSpPr>
          <p:spPr>
            <a:xfrm>
              <a:off x="306" y="5555"/>
              <a:ext cx="6187" cy="438"/>
            </a:xfrm>
            <a:prstGeom prst="rect">
              <a:avLst/>
            </a:prstGeom>
            <a:noFill/>
          </p:spPr>
          <p:txBody>
            <a:bodyPr wrap="square" rtlCol="0">
              <a:spAutoFit/>
            </a:bodyPr>
            <a:lstStyle/>
            <a:p>
              <a:pPr algn="l">
                <a:lnSpc>
                  <a:spcPct val="150000"/>
                </a:lnSpc>
              </a:pPr>
              <a:r>
                <a:rPr lang="zh-CN" altLang="en-US" sz="1335" dirty="0">
                  <a:solidFill>
                    <a:srgbClr val="0070C0"/>
                  </a:solidFill>
                  <a:latin typeface="华文楷体" panose="02010600040101010101" pitchFamily="2" charset="-122"/>
                  <a:ea typeface="华文楷体" panose="02010600040101010101" pitchFamily="2" charset="-122"/>
                  <a:sym typeface="+mn-ea"/>
                </a:rPr>
                <a:t>两批次</a:t>
              </a:r>
              <a:endParaRPr lang="zh-CN" altLang="en-US" sz="1335" dirty="0">
                <a:solidFill>
                  <a:srgbClr val="0070C0"/>
                </a:solidFill>
                <a:latin typeface="华文楷体" panose="02010600040101010101" pitchFamily="2" charset="-122"/>
                <a:ea typeface="华文楷体" panose="02010600040101010101" pitchFamily="2" charset="-122"/>
                <a:sym typeface="+mn-ea"/>
              </a:endParaRPr>
            </a:p>
          </p:txBody>
        </p:sp>
      </p:grpSp>
      <p:grpSp>
        <p:nvGrpSpPr>
          <p:cNvPr id="50" name="组合 49"/>
          <p:cNvGrpSpPr/>
          <p:nvPr/>
        </p:nvGrpSpPr>
        <p:grpSpPr>
          <a:xfrm>
            <a:off x="5919894" y="3205476"/>
            <a:ext cx="5238327" cy="800946"/>
            <a:chOff x="306" y="5047"/>
            <a:chExt cx="6187" cy="946"/>
          </a:xfrm>
        </p:grpSpPr>
        <p:sp>
          <p:nvSpPr>
            <p:cNvPr id="51" name="333333"/>
            <p:cNvSpPr txBox="1"/>
            <p:nvPr/>
          </p:nvSpPr>
          <p:spPr>
            <a:xfrm>
              <a:off x="306" y="5047"/>
              <a:ext cx="2978" cy="436"/>
            </a:xfrm>
            <a:prstGeom prst="rect">
              <a:avLst/>
            </a:prstGeom>
            <a:noFill/>
          </p:spPr>
          <p:txBody>
            <a:bodyPr wrap="square" rtlCol="0">
              <a:spAutoFit/>
            </a:bodyPr>
            <a:lstStyle/>
            <a:p>
              <a:pPr algn="l"/>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1.2  2021</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年月度审核</a:t>
              </a:r>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sp>
          <p:nvSpPr>
            <p:cNvPr id="52" name="1111"/>
            <p:cNvSpPr txBox="1"/>
            <p:nvPr/>
          </p:nvSpPr>
          <p:spPr>
            <a:xfrm>
              <a:off x="306" y="5555"/>
              <a:ext cx="6187" cy="438"/>
            </a:xfrm>
            <a:prstGeom prst="rect">
              <a:avLst/>
            </a:prstGeom>
            <a:noFill/>
          </p:spPr>
          <p:txBody>
            <a:bodyPr wrap="square" rtlCol="0">
              <a:spAutoFit/>
            </a:bodyPr>
            <a:lstStyle/>
            <a:p>
              <a:pPr algn="l">
                <a:lnSpc>
                  <a:spcPct val="150000"/>
                </a:lnSpc>
              </a:pPr>
              <a:r>
                <a:rPr lang="en-US" altLang="zh-CN" sz="1335" dirty="0">
                  <a:solidFill>
                    <a:schemeClr val="tx1">
                      <a:lumMod val="75000"/>
                      <a:lumOff val="25000"/>
                    </a:schemeClr>
                  </a:solidFill>
                  <a:latin typeface="华文楷体" panose="02010600040101010101" pitchFamily="2" charset="-122"/>
                  <a:ea typeface="华文楷体" panose="02010600040101010101" pitchFamily="2" charset="-122"/>
                </a:rPr>
                <a:t>11</a:t>
              </a:r>
              <a:r>
                <a:rPr lang="zh-CN" altLang="en-US" sz="1335" dirty="0">
                  <a:solidFill>
                    <a:schemeClr val="tx1">
                      <a:lumMod val="75000"/>
                      <a:lumOff val="25000"/>
                    </a:schemeClr>
                  </a:solidFill>
                  <a:latin typeface="华文楷体" panose="02010600040101010101" pitchFamily="2" charset="-122"/>
                  <a:ea typeface="华文楷体" panose="02010600040101010101" pitchFamily="2" charset="-122"/>
                </a:rPr>
                <a:t>次月度</a:t>
              </a:r>
              <a:endParaRPr lang="zh-CN" altLang="en-US" sz="1335" dirty="0">
                <a:solidFill>
                  <a:schemeClr val="tx1">
                    <a:lumMod val="75000"/>
                    <a:lumOff val="25000"/>
                  </a:schemeClr>
                </a:solidFill>
                <a:latin typeface="华文楷体" panose="02010600040101010101" pitchFamily="2" charset="-122"/>
                <a:ea typeface="华文楷体" panose="02010600040101010101" pitchFamily="2" charset="-122"/>
                <a:sym typeface="+mn-ea"/>
              </a:endParaRPr>
            </a:p>
          </p:txBody>
        </p:sp>
      </p:grpSp>
      <p:sp>
        <p:nvSpPr>
          <p:cNvPr id="54" name="333333"/>
          <p:cNvSpPr txBox="1"/>
          <p:nvPr/>
        </p:nvSpPr>
        <p:spPr>
          <a:xfrm>
            <a:off x="5919894" y="4754037"/>
            <a:ext cx="2905760" cy="369147"/>
          </a:xfrm>
          <a:prstGeom prst="rect">
            <a:avLst/>
          </a:prstGeom>
          <a:noFill/>
        </p:spPr>
        <p:txBody>
          <a:bodyPr wrap="square" rtlCol="0">
            <a:spAutoFit/>
          </a:bodyPr>
          <a:lstStyle/>
          <a:p>
            <a:pPr algn="l"/>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1.3  </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注意事项及工作要求</a:t>
            </a:r>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grpSp>
        <p:nvGrpSpPr>
          <p:cNvPr id="25" name="组合 24"/>
          <p:cNvGrpSpPr/>
          <p:nvPr/>
        </p:nvGrpSpPr>
        <p:grpSpPr>
          <a:xfrm>
            <a:off x="1584764" y="2814964"/>
            <a:ext cx="1788831" cy="1805727"/>
            <a:chOff x="1414145" y="2140585"/>
            <a:chExt cx="1421130" cy="1421130"/>
          </a:xfrm>
        </p:grpSpPr>
        <p:sp>
          <p:nvSpPr>
            <p:cNvPr id="26" name="Freeform 26"/>
            <p:cNvSpPr/>
            <p:nvPr/>
          </p:nvSpPr>
          <p:spPr>
            <a:xfrm>
              <a:off x="1561421" y="2287861"/>
              <a:ext cx="1126579" cy="112657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02235E"/>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870" tIns="192870" rIns="166640" bIns="166640" numCol="1" spcCol="1270" anchor="ctr" anchorCtr="0">
              <a:noAutofit/>
            </a:bodyPr>
            <a:lstStyle/>
            <a:p>
              <a:pPr algn="ctr" defTabSz="1249680">
                <a:lnSpc>
                  <a:spcPct val="90000"/>
                </a:lnSpc>
                <a:spcAft>
                  <a:spcPct val="35000"/>
                </a:spcAft>
              </a:pPr>
              <a:endParaRPr lang="en-US" sz="3795" dirty="0">
                <a:latin typeface="思源黑体 Medium" panose="020B0600000000000000" pitchFamily="34" charset="-122"/>
                <a:ea typeface="思源黑体 Medium" panose="020B0600000000000000" pitchFamily="34" charset="-122"/>
                <a:cs typeface="+mn-ea"/>
                <a:sym typeface="+mn-lt"/>
              </a:endParaRPr>
            </a:p>
          </p:txBody>
        </p:sp>
        <p:sp>
          <p:nvSpPr>
            <p:cNvPr id="27" name="Freeform 116"/>
            <p:cNvSpPr>
              <a:spLocks noEditPoints="1"/>
            </p:cNvSpPr>
            <p:nvPr/>
          </p:nvSpPr>
          <p:spPr bwMode="auto">
            <a:xfrm>
              <a:off x="1851275" y="2630638"/>
              <a:ext cx="546873" cy="441026"/>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bg1"/>
            </a:solidFill>
            <a:ln w="9525">
              <a:noFill/>
              <a:round/>
            </a:ln>
          </p:spPr>
          <p:txBody>
            <a:bodyPr vert="horz" wrap="square" lIns="96435" tIns="48217" rIns="96435" bIns="48217" numCol="1" anchor="t" anchorCtr="0" compatLnSpc="1"/>
            <a:lstStyle/>
            <a:p>
              <a:endParaRPr lang="en-US" sz="1350" dirty="0">
                <a:latin typeface="思源黑体 Medium" panose="020B0600000000000000" pitchFamily="34" charset="-122"/>
                <a:ea typeface="思源黑体 Medium" panose="020B0600000000000000" pitchFamily="34" charset="-122"/>
                <a:cs typeface="+mn-ea"/>
                <a:sym typeface="+mn-lt"/>
              </a:endParaRPr>
            </a:p>
          </p:txBody>
        </p:sp>
        <p:sp>
          <p:nvSpPr>
            <p:cNvPr id="28" name="Freeform 25"/>
            <p:cNvSpPr/>
            <p:nvPr/>
          </p:nvSpPr>
          <p:spPr>
            <a:xfrm>
              <a:off x="1414145" y="2140585"/>
              <a:ext cx="1421130" cy="1421130"/>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02235E"/>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870" tIns="192870" rIns="166640" bIns="166640" numCol="1" spcCol="1270" anchor="ctr" anchorCtr="0">
              <a:noAutofit/>
            </a:bodyPr>
            <a:lstStyle/>
            <a:p>
              <a:pPr algn="ctr" defTabSz="1249680">
                <a:lnSpc>
                  <a:spcPct val="90000"/>
                </a:lnSpc>
                <a:spcAft>
                  <a:spcPct val="35000"/>
                </a:spcAft>
              </a:pPr>
              <a:endParaRPr lang="en-US" sz="3795" dirty="0">
                <a:latin typeface="思源黑体 Medium" panose="020B0600000000000000" pitchFamily="34" charset="-122"/>
                <a:ea typeface="思源黑体 Medium" panose="020B0600000000000000" pitchFamily="34" charset="-122"/>
                <a:cs typeface="+mn-ea"/>
                <a:sym typeface="+mn-lt"/>
              </a:endParaRPr>
            </a:p>
          </p:txBody>
        </p:sp>
      </p:grpSp>
      <p:pic>
        <p:nvPicPr>
          <p:cNvPr id="30" name="图片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31" presetClass="entr" presetSubtype="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 calcmode="lin" valueType="num">
                                      <p:cBhvr>
                                        <p:cTn id="10" dur="1000" fill="hold"/>
                                        <p:tgtEl>
                                          <p:spTgt spid="30"/>
                                        </p:tgtEl>
                                        <p:attrNameLst>
                                          <p:attrName>ppt_w</p:attrName>
                                        </p:attrNameLst>
                                      </p:cBhvr>
                                      <p:tavLst>
                                        <p:tav tm="0">
                                          <p:val>
                                            <p:fltVal val="0"/>
                                          </p:val>
                                        </p:tav>
                                        <p:tav tm="100000">
                                          <p:val>
                                            <p:strVal val="#ppt_w"/>
                                          </p:val>
                                        </p:tav>
                                      </p:tavLst>
                                    </p:anim>
                                    <p:anim calcmode="lin" valueType="num">
                                      <p:cBhvr>
                                        <p:cTn id="11" dur="1000" fill="hold"/>
                                        <p:tgtEl>
                                          <p:spTgt spid="30"/>
                                        </p:tgtEl>
                                        <p:attrNameLst>
                                          <p:attrName>ppt_h</p:attrName>
                                        </p:attrNameLst>
                                      </p:cBhvr>
                                      <p:tavLst>
                                        <p:tav tm="0">
                                          <p:val>
                                            <p:fltVal val="0"/>
                                          </p:val>
                                        </p:tav>
                                        <p:tav tm="100000">
                                          <p:val>
                                            <p:strVal val="#ppt_h"/>
                                          </p:val>
                                        </p:tav>
                                      </p:tavLst>
                                    </p:anim>
                                    <p:anim calcmode="lin" valueType="num">
                                      <p:cBhvr>
                                        <p:cTn id="12" dur="1000" fill="hold"/>
                                        <p:tgtEl>
                                          <p:spTgt spid="30"/>
                                        </p:tgtEl>
                                        <p:attrNameLst>
                                          <p:attrName>style.rotation</p:attrName>
                                        </p:attrNameLst>
                                      </p:cBhvr>
                                      <p:tavLst>
                                        <p:tav tm="0">
                                          <p:val>
                                            <p:fltVal val="90"/>
                                          </p:val>
                                        </p:tav>
                                        <p:tav tm="100000">
                                          <p:val>
                                            <p:fltVal val="0"/>
                                          </p:val>
                                        </p:tav>
                                      </p:tavLst>
                                    </p:anim>
                                    <p:animEffect transition="in" filter="fade">
                                      <p:cBhvr>
                                        <p:cTn id="13" dur="1000"/>
                                        <p:tgtEl>
                                          <p:spTgt spid="30"/>
                                        </p:tgtEl>
                                      </p:cBhvr>
                                    </p:animEffect>
                                  </p:childTnLst>
                                </p:cTn>
                              </p:par>
                              <p:par>
                                <p:cTn id="14" presetID="22" presetClass="entr" presetSubtype="4"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anim calcmode="lin" valueType="num">
                                      <p:cBhvr>
                                        <p:cTn id="21" dur="500" fill="hold"/>
                                        <p:tgtEl>
                                          <p:spTgt spid="3"/>
                                        </p:tgtEl>
                                        <p:attrNameLst>
                                          <p:attrName>ppt_x</p:attrName>
                                        </p:attrNameLst>
                                      </p:cBhvr>
                                      <p:tavLst>
                                        <p:tav tm="0">
                                          <p:val>
                                            <p:strVal val="#ppt_x"/>
                                          </p:val>
                                        </p:tav>
                                        <p:tav tm="100000">
                                          <p:val>
                                            <p:strVal val="#ppt_x"/>
                                          </p:val>
                                        </p:tav>
                                      </p:tavLst>
                                    </p:anim>
                                    <p:anim calcmode="lin" valueType="num">
                                      <p:cBhvr>
                                        <p:cTn id="22" dur="500" fill="hold"/>
                                        <p:tgtEl>
                                          <p:spTgt spid="3"/>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anim calcmode="lin" valueType="num">
                                      <p:cBhvr>
                                        <p:cTn id="26" dur="500" fill="hold"/>
                                        <p:tgtEl>
                                          <p:spTgt spid="10"/>
                                        </p:tgtEl>
                                        <p:attrNameLst>
                                          <p:attrName>ppt_x</p:attrName>
                                        </p:attrNameLst>
                                      </p:cBhvr>
                                      <p:tavLst>
                                        <p:tav tm="0">
                                          <p:val>
                                            <p:strVal val="#ppt_x"/>
                                          </p:val>
                                        </p:tav>
                                        <p:tav tm="100000">
                                          <p:val>
                                            <p:strVal val="#ppt_x"/>
                                          </p:val>
                                        </p:tav>
                                      </p:tavLst>
                                    </p:anim>
                                    <p:anim calcmode="lin" valueType="num">
                                      <p:cBhvr>
                                        <p:cTn id="27" dur="500" fill="hold"/>
                                        <p:tgtEl>
                                          <p:spTgt spid="10"/>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anim calcmode="lin" valueType="num">
                                      <p:cBhvr>
                                        <p:cTn id="31" dur="500" fill="hold"/>
                                        <p:tgtEl>
                                          <p:spTgt spid="11"/>
                                        </p:tgtEl>
                                        <p:attrNameLst>
                                          <p:attrName>ppt_x</p:attrName>
                                        </p:attrNameLst>
                                      </p:cBhvr>
                                      <p:tavLst>
                                        <p:tav tm="0">
                                          <p:val>
                                            <p:strVal val="#ppt_x"/>
                                          </p:val>
                                        </p:tav>
                                        <p:tav tm="100000">
                                          <p:val>
                                            <p:strVal val="#ppt_x"/>
                                          </p:val>
                                        </p:tav>
                                      </p:tavLst>
                                    </p:anim>
                                    <p:anim calcmode="lin" valueType="num">
                                      <p:cBhvr>
                                        <p:cTn id="32" dur="500" fill="hold"/>
                                        <p:tgtEl>
                                          <p:spTgt spid="11"/>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animEffect transition="in" filter="fade">
                                      <p:cBhvr>
                                        <p:cTn id="35" dur="500"/>
                                        <p:tgtEl>
                                          <p:spTgt spid="65"/>
                                        </p:tgtEl>
                                      </p:cBhvr>
                                    </p:animEffect>
                                    <p:anim calcmode="lin" valueType="num">
                                      <p:cBhvr>
                                        <p:cTn id="36" dur="500" fill="hold"/>
                                        <p:tgtEl>
                                          <p:spTgt spid="65"/>
                                        </p:tgtEl>
                                        <p:attrNameLst>
                                          <p:attrName>ppt_x</p:attrName>
                                        </p:attrNameLst>
                                      </p:cBhvr>
                                      <p:tavLst>
                                        <p:tav tm="0">
                                          <p:val>
                                            <p:strVal val="#ppt_x"/>
                                          </p:val>
                                        </p:tav>
                                        <p:tav tm="100000">
                                          <p:val>
                                            <p:strVal val="#ppt_x"/>
                                          </p:val>
                                        </p:tav>
                                      </p:tavLst>
                                    </p:anim>
                                    <p:anim calcmode="lin" valueType="num">
                                      <p:cBhvr>
                                        <p:cTn id="37" dur="500" fill="hold"/>
                                        <p:tgtEl>
                                          <p:spTgt spid="65"/>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66"/>
                                        </p:tgtEl>
                                        <p:attrNameLst>
                                          <p:attrName>style.visibility</p:attrName>
                                        </p:attrNameLst>
                                      </p:cBhvr>
                                      <p:to>
                                        <p:strVal val="visible"/>
                                      </p:to>
                                    </p:set>
                                    <p:animEffect transition="in" filter="fade">
                                      <p:cBhvr>
                                        <p:cTn id="40" dur="500"/>
                                        <p:tgtEl>
                                          <p:spTgt spid="66"/>
                                        </p:tgtEl>
                                      </p:cBhvr>
                                    </p:animEffect>
                                    <p:anim calcmode="lin" valueType="num">
                                      <p:cBhvr>
                                        <p:cTn id="41" dur="500" fill="hold"/>
                                        <p:tgtEl>
                                          <p:spTgt spid="66"/>
                                        </p:tgtEl>
                                        <p:attrNameLst>
                                          <p:attrName>ppt_x</p:attrName>
                                        </p:attrNameLst>
                                      </p:cBhvr>
                                      <p:tavLst>
                                        <p:tav tm="0">
                                          <p:val>
                                            <p:strVal val="#ppt_x"/>
                                          </p:val>
                                        </p:tav>
                                        <p:tav tm="100000">
                                          <p:val>
                                            <p:strVal val="#ppt_x"/>
                                          </p:val>
                                        </p:tav>
                                      </p:tavLst>
                                    </p:anim>
                                    <p:anim calcmode="lin" valueType="num">
                                      <p:cBhvr>
                                        <p:cTn id="42" dur="500" fill="hold"/>
                                        <p:tgtEl>
                                          <p:spTgt spid="66"/>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fade">
                                      <p:cBhvr>
                                        <p:cTn id="45" dur="500"/>
                                        <p:tgtEl>
                                          <p:spTgt spid="67"/>
                                        </p:tgtEl>
                                      </p:cBhvr>
                                    </p:animEffect>
                                    <p:anim calcmode="lin" valueType="num">
                                      <p:cBhvr>
                                        <p:cTn id="46" dur="500" fill="hold"/>
                                        <p:tgtEl>
                                          <p:spTgt spid="67"/>
                                        </p:tgtEl>
                                        <p:attrNameLst>
                                          <p:attrName>ppt_x</p:attrName>
                                        </p:attrNameLst>
                                      </p:cBhvr>
                                      <p:tavLst>
                                        <p:tav tm="0">
                                          <p:val>
                                            <p:strVal val="#ppt_x"/>
                                          </p:val>
                                        </p:tav>
                                        <p:tav tm="100000">
                                          <p:val>
                                            <p:strVal val="#ppt_x"/>
                                          </p:val>
                                        </p:tav>
                                      </p:tavLst>
                                    </p:anim>
                                    <p:anim calcmode="lin" valueType="num">
                                      <p:cBhvr>
                                        <p:cTn id="47" dur="500" fill="hold"/>
                                        <p:tgtEl>
                                          <p:spTgt spid="67"/>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14" presetClass="entr" presetSubtype="10" fill="hold" nodeType="after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randombar(horizontal)">
                                      <p:cBhvr>
                                        <p:cTn id="51" dur="500"/>
                                        <p:tgtEl>
                                          <p:spTgt spid="47"/>
                                        </p:tgtEl>
                                      </p:cBhvr>
                                    </p:animEffect>
                                  </p:childTnLst>
                                </p:cTn>
                              </p:par>
                              <p:par>
                                <p:cTn id="52" presetID="14" presetClass="entr" presetSubtype="10" fill="hold" nodeType="with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randombar(horizontal)">
                                      <p:cBhvr>
                                        <p:cTn id="54"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ldLvl="0" animBg="1"/>
      <p:bldP spid="10" grpId="0" bldLvl="0" animBg="1"/>
      <p:bldP spid="11" grpId="0" bldLvl="0" animBg="1"/>
      <p:bldP spid="65" grpId="0"/>
      <p:bldP spid="66" grpId="0"/>
      <p:bldP spid="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69256" y="437048"/>
            <a:ext cx="11637819" cy="6428642"/>
          </a:xfrm>
          <a:prstGeom prst="rect">
            <a:avLst/>
          </a:prstGeom>
        </p:spPr>
      </p:pic>
      <p:grpSp>
        <p:nvGrpSpPr>
          <p:cNvPr id="10" name="组合 9"/>
          <p:cNvGrpSpPr/>
          <p:nvPr/>
        </p:nvGrpSpPr>
        <p:grpSpPr>
          <a:xfrm>
            <a:off x="679187" y="925503"/>
            <a:ext cx="10196012" cy="5482104"/>
            <a:chOff x="145" y="855"/>
            <a:chExt cx="12042" cy="5207"/>
          </a:xfrm>
        </p:grpSpPr>
        <p:sp>
          <p:nvSpPr>
            <p:cNvPr id="3" name="Freeform 6"/>
            <p:cNvSpPr/>
            <p:nvPr/>
          </p:nvSpPr>
          <p:spPr bwMode="auto">
            <a:xfrm>
              <a:off x="145" y="855"/>
              <a:ext cx="3097" cy="3278"/>
            </a:xfrm>
            <a:custGeom>
              <a:avLst/>
              <a:gdLst>
                <a:gd name="T0" fmla="*/ 675 w 675"/>
                <a:gd name="T1" fmla="*/ 90 h 411"/>
                <a:gd name="T2" fmla="*/ 505 w 675"/>
                <a:gd name="T3" fmla="*/ 45 h 411"/>
                <a:gd name="T4" fmla="*/ 338 w 675"/>
                <a:gd name="T5" fmla="*/ 0 h 411"/>
                <a:gd name="T6" fmla="*/ 170 w 675"/>
                <a:gd name="T7" fmla="*/ 45 h 411"/>
                <a:gd name="T8" fmla="*/ 0 w 675"/>
                <a:gd name="T9" fmla="*/ 90 h 411"/>
                <a:gd name="T10" fmla="*/ 0 w 675"/>
                <a:gd name="T11" fmla="*/ 90 h 411"/>
                <a:gd name="T12" fmla="*/ 0 w 675"/>
                <a:gd name="T13" fmla="*/ 411 h 411"/>
                <a:gd name="T14" fmla="*/ 675 w 675"/>
                <a:gd name="T15" fmla="*/ 411 h 411"/>
                <a:gd name="T16" fmla="*/ 675 w 675"/>
                <a:gd name="T17" fmla="*/ 90 h 411"/>
                <a:gd name="T18" fmla="*/ 675 w 675"/>
                <a:gd name="T19" fmla="*/ 9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411">
                  <a:moveTo>
                    <a:pt x="675" y="90"/>
                  </a:moveTo>
                  <a:lnTo>
                    <a:pt x="505" y="45"/>
                  </a:lnTo>
                  <a:lnTo>
                    <a:pt x="338" y="0"/>
                  </a:lnTo>
                  <a:lnTo>
                    <a:pt x="170" y="45"/>
                  </a:lnTo>
                  <a:lnTo>
                    <a:pt x="0" y="90"/>
                  </a:lnTo>
                  <a:lnTo>
                    <a:pt x="0" y="90"/>
                  </a:lnTo>
                  <a:lnTo>
                    <a:pt x="0" y="411"/>
                  </a:lnTo>
                  <a:lnTo>
                    <a:pt x="675" y="411"/>
                  </a:lnTo>
                  <a:lnTo>
                    <a:pt x="675" y="90"/>
                  </a:lnTo>
                  <a:lnTo>
                    <a:pt x="675" y="90"/>
                  </a:lnTo>
                  <a:close/>
                </a:path>
              </a:pathLst>
            </a:custGeom>
            <a:solidFill>
              <a:srgbClr val="02235E"/>
            </a:solidFill>
            <a:ln>
              <a:noFill/>
            </a:ln>
            <a:effectLst/>
          </p:spPr>
          <p:txBody>
            <a:bodyPr vert="horz" wrap="square" lIns="68580" tIns="567000" rIns="68580" bIns="34289" numCol="1" anchor="t" anchorCtr="0" compatLnSpc="1"/>
            <a:lstStyle/>
            <a:p>
              <a:pPr algn="ctr" defTabSz="913765">
                <a:lnSpc>
                  <a:spcPts val="1500"/>
                </a:lnSpc>
                <a:defRPr/>
              </a:pPr>
              <a:endParaRPr lang="zh-CN" altLang="en-US" sz="640" kern="0" dirty="0">
                <a:solidFill>
                  <a:srgbClr val="FFFFFF"/>
                </a:solidFill>
                <a:latin typeface="思源黑体 Medium" panose="020B0600000000000000" pitchFamily="34" charset="-122"/>
                <a:ea typeface="思源黑体 Medium" panose="020B0600000000000000" pitchFamily="34" charset="-122"/>
              </a:endParaRPr>
            </a:p>
          </p:txBody>
        </p:sp>
        <p:sp>
          <p:nvSpPr>
            <p:cNvPr id="4" name="Freeform 7"/>
            <p:cNvSpPr/>
            <p:nvPr/>
          </p:nvSpPr>
          <p:spPr bwMode="auto">
            <a:xfrm>
              <a:off x="194" y="4558"/>
              <a:ext cx="3097" cy="1504"/>
            </a:xfrm>
            <a:custGeom>
              <a:avLst/>
              <a:gdLst>
                <a:gd name="T0" fmla="*/ 0 w 675"/>
                <a:gd name="T1" fmla="*/ 0 h 253"/>
                <a:gd name="T2" fmla="*/ 0 w 675"/>
                <a:gd name="T3" fmla="*/ 163 h 253"/>
                <a:gd name="T4" fmla="*/ 0 w 675"/>
                <a:gd name="T5" fmla="*/ 163 h 253"/>
                <a:gd name="T6" fmla="*/ 170 w 675"/>
                <a:gd name="T7" fmla="*/ 208 h 253"/>
                <a:gd name="T8" fmla="*/ 338 w 675"/>
                <a:gd name="T9" fmla="*/ 253 h 253"/>
                <a:gd name="T10" fmla="*/ 505 w 675"/>
                <a:gd name="T11" fmla="*/ 208 h 253"/>
                <a:gd name="T12" fmla="*/ 675 w 675"/>
                <a:gd name="T13" fmla="*/ 163 h 253"/>
                <a:gd name="T14" fmla="*/ 675 w 675"/>
                <a:gd name="T15" fmla="*/ 163 h 253"/>
                <a:gd name="T16" fmla="*/ 675 w 675"/>
                <a:gd name="T17" fmla="*/ 0 h 253"/>
                <a:gd name="T18" fmla="*/ 0 w 675"/>
                <a:gd name="T19"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253">
                  <a:moveTo>
                    <a:pt x="0" y="0"/>
                  </a:moveTo>
                  <a:lnTo>
                    <a:pt x="0" y="163"/>
                  </a:lnTo>
                  <a:lnTo>
                    <a:pt x="0" y="163"/>
                  </a:lnTo>
                  <a:lnTo>
                    <a:pt x="170" y="208"/>
                  </a:lnTo>
                  <a:lnTo>
                    <a:pt x="338" y="253"/>
                  </a:lnTo>
                  <a:lnTo>
                    <a:pt x="505" y="208"/>
                  </a:lnTo>
                  <a:lnTo>
                    <a:pt x="675" y="163"/>
                  </a:lnTo>
                  <a:lnTo>
                    <a:pt x="675" y="163"/>
                  </a:lnTo>
                  <a:lnTo>
                    <a:pt x="675" y="0"/>
                  </a:lnTo>
                  <a:lnTo>
                    <a:pt x="0" y="0"/>
                  </a:lnTo>
                  <a:close/>
                </a:path>
              </a:pathLst>
            </a:custGeom>
            <a:noFill/>
            <a:ln w="25400">
              <a:solidFill>
                <a:srgbClr val="02235E"/>
              </a:solidFill>
            </a:ln>
            <a:effectLst/>
          </p:spPr>
          <p:txBody>
            <a:bodyPr vert="horz" wrap="square" lIns="68580" tIns="459000" rIns="68580" bIns="34289" numCol="1" anchor="t" anchorCtr="0" compatLnSpc="1"/>
            <a:lstStyle/>
            <a:p>
              <a:pPr algn="ctr" defTabSz="913765">
                <a:lnSpc>
                  <a:spcPts val="1500"/>
                </a:lnSpc>
                <a:defRPr/>
              </a:pPr>
              <a:endParaRPr lang="en-US" altLang="zh-CN" kern="0" dirty="0">
                <a:solidFill>
                  <a:prstClr val="white"/>
                </a:solidFill>
                <a:latin typeface="思源黑体 Medium" panose="020B0600000000000000" pitchFamily="34" charset="-122"/>
                <a:ea typeface="思源黑体 Medium" panose="020B0600000000000000" pitchFamily="34" charset="-122"/>
                <a:cs typeface="UKIJ Qolyazma" pitchFamily="18" charset="0"/>
              </a:endParaRPr>
            </a:p>
            <a:p>
              <a:pPr defTabSz="913765">
                <a:defRPr/>
              </a:pPr>
              <a:endParaRPr lang="en-US" altLang="zh-CN" kern="0" dirty="0">
                <a:solidFill>
                  <a:prstClr val="white"/>
                </a:solidFill>
                <a:latin typeface="思源黑体 Medium" panose="020B0600000000000000" pitchFamily="34" charset="-122"/>
                <a:ea typeface="思源黑体 Medium" panose="020B0600000000000000" pitchFamily="34" charset="-122"/>
                <a:cs typeface="UKIJ Qolyazma" pitchFamily="18" charset="0"/>
              </a:endParaRPr>
            </a:p>
          </p:txBody>
        </p:sp>
        <p:cxnSp>
          <p:nvCxnSpPr>
            <p:cNvPr id="31" name="直接连接符 30"/>
            <p:cNvCxnSpPr/>
            <p:nvPr/>
          </p:nvCxnSpPr>
          <p:spPr>
            <a:xfrm flipH="1">
              <a:off x="3242" y="4087"/>
              <a:ext cx="8945" cy="14"/>
            </a:xfrm>
            <a:prstGeom prst="line">
              <a:avLst/>
            </a:prstGeom>
            <a:noFill/>
            <a:ln w="25400" cap="flat" cmpd="sng" algn="ctr">
              <a:solidFill>
                <a:srgbClr val="02235E"/>
              </a:solidFill>
              <a:prstDash val="solid"/>
              <a:miter lim="800000"/>
            </a:ln>
            <a:effectLst/>
          </p:spPr>
        </p:cxnSp>
        <p:cxnSp>
          <p:nvCxnSpPr>
            <p:cNvPr id="5" name="直接连接符 4"/>
            <p:cNvCxnSpPr/>
            <p:nvPr/>
          </p:nvCxnSpPr>
          <p:spPr>
            <a:xfrm flipH="1">
              <a:off x="3291" y="4558"/>
              <a:ext cx="8896" cy="4"/>
            </a:xfrm>
            <a:prstGeom prst="line">
              <a:avLst/>
            </a:prstGeom>
            <a:noFill/>
            <a:ln w="25400" cap="flat" cmpd="sng" algn="ctr">
              <a:solidFill>
                <a:srgbClr val="02235E"/>
              </a:solidFill>
              <a:prstDash val="solid"/>
              <a:miter lim="800000"/>
            </a:ln>
            <a:effectLst/>
          </p:spPr>
        </p:cxnSp>
        <p:sp>
          <p:nvSpPr>
            <p:cNvPr id="8" name="文本框 7"/>
            <p:cNvSpPr txBox="1"/>
            <p:nvPr/>
          </p:nvSpPr>
          <p:spPr>
            <a:xfrm>
              <a:off x="499" y="4780"/>
              <a:ext cx="2399" cy="1113"/>
            </a:xfrm>
            <a:prstGeom prst="rect">
              <a:avLst/>
            </a:prstGeom>
            <a:noFill/>
          </p:spPr>
          <p:txBody>
            <a:bodyPr wrap="none" rtlCol="0">
              <a:spAutoFit/>
            </a:bodyPr>
            <a:lstStyle/>
            <a:p>
              <a:pPr algn="l"/>
              <a:r>
                <a:rPr lang="zh-CN" altLang="en-US" sz="4800" kern="0" dirty="0">
                  <a:solidFill>
                    <a:srgbClr val="002060"/>
                  </a:solidFill>
                  <a:latin typeface="思源黑体 Medium" panose="020B0600000000000000" pitchFamily="34" charset="-122"/>
                  <a:ea typeface="思源黑体 Medium" panose="020B0600000000000000" pitchFamily="34" charset="-122"/>
                  <a:cs typeface="UKIJ Qolyazma" pitchFamily="18" charset="0"/>
                  <a:sym typeface="+mn-ea"/>
                </a:rPr>
                <a:t>第二批</a:t>
              </a:r>
              <a:endParaRPr lang="en-US" altLang="zh-CN" sz="4800" kern="0" dirty="0">
                <a:solidFill>
                  <a:srgbClr val="002060"/>
                </a:solidFill>
                <a:latin typeface="思源黑体 Medium" panose="020B0600000000000000" pitchFamily="34" charset="-122"/>
                <a:ea typeface="思源黑体 Medium" panose="020B0600000000000000" pitchFamily="34" charset="-122"/>
                <a:cs typeface="UKIJ Qolyazma" pitchFamily="18" charset="0"/>
                <a:sym typeface="+mn-ea"/>
              </a:endParaRPr>
            </a:p>
          </p:txBody>
        </p:sp>
        <p:sp>
          <p:nvSpPr>
            <p:cNvPr id="6" name="文本框 5"/>
            <p:cNvSpPr txBox="1"/>
            <p:nvPr/>
          </p:nvSpPr>
          <p:spPr>
            <a:xfrm>
              <a:off x="432" y="2283"/>
              <a:ext cx="2399" cy="1113"/>
            </a:xfrm>
            <a:prstGeom prst="rect">
              <a:avLst/>
            </a:prstGeom>
            <a:noFill/>
          </p:spPr>
          <p:txBody>
            <a:bodyPr wrap="none" rtlCol="0">
              <a:spAutoFit/>
            </a:bodyPr>
            <a:lstStyle/>
            <a:p>
              <a:pPr algn="l"/>
              <a:r>
                <a:rPr lang="zh-CN" altLang="en-US" sz="4800" kern="0" dirty="0">
                  <a:solidFill>
                    <a:prstClr val="white"/>
                  </a:solidFill>
                  <a:latin typeface="思源黑体 Medium" panose="020B0600000000000000" pitchFamily="34" charset="-122"/>
                  <a:ea typeface="思源黑体 Medium" panose="020B0600000000000000" pitchFamily="34" charset="-122"/>
                  <a:cs typeface="UKIJ Qolyazma" pitchFamily="18" charset="0"/>
                  <a:sym typeface="+mn-ea"/>
                </a:rPr>
                <a:t>第一批</a:t>
              </a:r>
              <a:endParaRPr lang="en-US" altLang="zh-CN" sz="4800" kern="0" dirty="0">
                <a:solidFill>
                  <a:prstClr val="white"/>
                </a:solidFill>
                <a:latin typeface="思源黑体 Medium" panose="020B0600000000000000" pitchFamily="34" charset="-122"/>
                <a:ea typeface="思源黑体 Medium" panose="020B0600000000000000" pitchFamily="34" charset="-122"/>
                <a:cs typeface="UKIJ Qolyazma" pitchFamily="18" charset="0"/>
                <a:sym typeface="+mn-ea"/>
              </a:endParaRPr>
            </a:p>
          </p:txBody>
        </p:sp>
      </p:grpSp>
      <p:sp>
        <p:nvSpPr>
          <p:cNvPr id="48" name="333333"/>
          <p:cNvSpPr txBox="1"/>
          <p:nvPr/>
        </p:nvSpPr>
        <p:spPr>
          <a:xfrm>
            <a:off x="3539247" y="1590636"/>
            <a:ext cx="3621194" cy="646930"/>
          </a:xfrm>
          <a:prstGeom prst="rect">
            <a:avLst/>
          </a:prstGeom>
          <a:noFill/>
        </p:spPr>
        <p:txBody>
          <a:bodyPr wrap="square" rtlCol="0">
            <a:spAutoFit/>
          </a:bodyPr>
          <a:lstStyle/>
          <a:p>
            <a:pPr algn="l"/>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审核时间：</a:t>
            </a:r>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2020</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年</a:t>
            </a:r>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11</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月</a:t>
            </a:r>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30</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日前</a:t>
            </a:r>
            <a:endPar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endParaRPr>
          </a:p>
          <a:p>
            <a:pPr algn="l"/>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sp>
        <p:nvSpPr>
          <p:cNvPr id="51" name="333333"/>
          <p:cNvSpPr txBox="1"/>
          <p:nvPr/>
        </p:nvSpPr>
        <p:spPr>
          <a:xfrm>
            <a:off x="3541373" y="4809411"/>
            <a:ext cx="3341793" cy="369147"/>
          </a:xfrm>
          <a:prstGeom prst="rect">
            <a:avLst/>
          </a:prstGeom>
          <a:noFill/>
        </p:spPr>
        <p:txBody>
          <a:bodyPr wrap="square" rtlCol="0">
            <a:spAutoFit/>
          </a:bodyPr>
          <a:lstStyle/>
          <a:p>
            <a:pPr algn="l"/>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审核时间：</a:t>
            </a:r>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2021</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年</a:t>
            </a:r>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月</a:t>
            </a:r>
            <a:r>
              <a:rPr lang="en-US" altLang="zh-CN" dirty="0">
                <a:solidFill>
                  <a:schemeClr val="tx1">
                    <a:lumMod val="75000"/>
                    <a:lumOff val="25000"/>
                  </a:schemeClr>
                </a:solidFill>
                <a:latin typeface="思源黑体 Medium" panose="020B0600000000000000" pitchFamily="34" charset="-122"/>
                <a:ea typeface="思源黑体 Medium" panose="020B0600000000000000" pitchFamily="34" charset="-122"/>
              </a:rPr>
              <a:t>12</a:t>
            </a:r>
            <a:r>
              <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rPr>
              <a:t>日前</a:t>
            </a:r>
            <a:endParaRPr lang="zh-CN" altLang="en-US" dirty="0">
              <a:solidFill>
                <a:schemeClr val="tx1">
                  <a:lumMod val="75000"/>
                  <a:lumOff val="25000"/>
                </a:schemeClr>
              </a:solidFill>
              <a:latin typeface="思源黑体 Medium" panose="020B0600000000000000" pitchFamily="34" charset="-122"/>
              <a:ea typeface="思源黑体 Medium" panose="020B0600000000000000" pitchFamily="34" charset="-122"/>
            </a:endParaRPr>
          </a:p>
        </p:txBody>
      </p:sp>
      <p:sp>
        <p:nvSpPr>
          <p:cNvPr id="19" name="文本框 18"/>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graphicFrame>
        <p:nvGraphicFramePr>
          <p:cNvPr id="20" name="图示 19"/>
          <p:cNvGraphicFramePr/>
          <p:nvPr/>
        </p:nvGraphicFramePr>
        <p:xfrm>
          <a:off x="3770295" y="2044289"/>
          <a:ext cx="7138334" cy="1593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 name="图示 21"/>
          <p:cNvGraphicFramePr/>
          <p:nvPr/>
        </p:nvGraphicFramePr>
        <p:xfrm>
          <a:off x="3736865" y="5280349"/>
          <a:ext cx="2211189" cy="10595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23" name="组合 22"/>
          <p:cNvGrpSpPr/>
          <p:nvPr/>
        </p:nvGrpSpPr>
        <p:grpSpPr bwMode="auto">
          <a:xfrm>
            <a:off x="6064616" y="1609861"/>
            <a:ext cx="4953045" cy="2665446"/>
            <a:chOff x="390617" y="2475252"/>
            <a:chExt cx="3820901" cy="4350412"/>
          </a:xfrm>
        </p:grpSpPr>
        <p:sp>
          <p:nvSpPr>
            <p:cNvPr id="24" name="矩形: 圆角 54"/>
            <p:cNvSpPr/>
            <p:nvPr/>
          </p:nvSpPr>
          <p:spPr>
            <a:xfrm>
              <a:off x="390617" y="3029700"/>
              <a:ext cx="3820901" cy="3795964"/>
            </a:xfrm>
            <a:prstGeom prst="roundRect">
              <a:avLst/>
            </a:prstGeom>
            <a:noFill/>
            <a:ln w="25400">
              <a:solidFill>
                <a:srgbClr val="FF0000"/>
              </a:soli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sp>
          <p:nvSpPr>
            <p:cNvPr id="25" name="文本框 55"/>
            <p:cNvSpPr txBox="1">
              <a:spLocks noChangeArrowheads="1"/>
            </p:cNvSpPr>
            <p:nvPr/>
          </p:nvSpPr>
          <p:spPr bwMode="auto">
            <a:xfrm>
              <a:off x="1719817" y="2475252"/>
              <a:ext cx="1800493" cy="369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r>
                <a:rPr lang="zh-CN" altLang="en-US" dirty="0">
                  <a:solidFill>
                    <a:srgbClr val="FF0000"/>
                  </a:solidFill>
                </a:rPr>
                <a:t>仅第一批可申报</a:t>
              </a:r>
              <a:endParaRPr lang="zh-CN" altLang="en-US" dirty="0">
                <a:solidFill>
                  <a:srgbClr val="FF0000"/>
                </a:solidFill>
              </a:endParaRPr>
            </a:p>
          </p:txBody>
        </p:sp>
      </p:grpSp>
      <p:pic>
        <p:nvPicPr>
          <p:cNvPr id="21" name="图片 2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26" name="组合 25"/>
          <p:cNvGrpSpPr/>
          <p:nvPr/>
        </p:nvGrpSpPr>
        <p:grpSpPr bwMode="auto">
          <a:xfrm>
            <a:off x="3550767" y="3052457"/>
            <a:ext cx="2513849" cy="1069095"/>
            <a:chOff x="390617" y="3029700"/>
            <a:chExt cx="3820901" cy="3906912"/>
          </a:xfrm>
        </p:grpSpPr>
        <p:sp>
          <p:nvSpPr>
            <p:cNvPr id="27" name="矩形: 圆角 54"/>
            <p:cNvSpPr/>
            <p:nvPr/>
          </p:nvSpPr>
          <p:spPr>
            <a:xfrm>
              <a:off x="390617" y="3029700"/>
              <a:ext cx="3820901" cy="3795964"/>
            </a:xfrm>
            <a:prstGeom prst="roundRect">
              <a:avLst/>
            </a:prstGeom>
            <a:noFill/>
            <a:ln w="25400">
              <a:solidFill>
                <a:srgbClr val="FF0000"/>
              </a:soli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sp>
          <p:nvSpPr>
            <p:cNvPr id="28" name="文本框 55"/>
            <p:cNvSpPr txBox="1">
              <a:spLocks noChangeArrowheads="1"/>
            </p:cNvSpPr>
            <p:nvPr/>
          </p:nvSpPr>
          <p:spPr bwMode="auto">
            <a:xfrm>
              <a:off x="1059169" y="6567283"/>
              <a:ext cx="1800493" cy="369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r>
                <a:rPr lang="zh-CN" altLang="en-US" dirty="0">
                  <a:solidFill>
                    <a:srgbClr val="FF0000"/>
                  </a:solidFill>
                </a:rPr>
                <a:t>仅第一批可申报</a:t>
              </a:r>
              <a:endParaRPr lang="zh-CN" altLang="en-US" dirty="0">
                <a:solidFill>
                  <a:srgbClr val="FF0000"/>
                </a:solidFill>
              </a:endParaRPr>
            </a:p>
          </p:txBody>
        </p:sp>
      </p:grpSp>
      <p:sp>
        <p:nvSpPr>
          <p:cNvPr id="2" name="矩形 1"/>
          <p:cNvSpPr/>
          <p:nvPr/>
        </p:nvSpPr>
        <p:spPr>
          <a:xfrm>
            <a:off x="3770295" y="4420548"/>
            <a:ext cx="4865434" cy="369332"/>
          </a:xfrm>
          <a:prstGeom prst="rect">
            <a:avLst/>
          </a:prstGeom>
        </p:spPr>
        <p:txBody>
          <a:bodyPr wrap="none">
            <a:spAutoFit/>
          </a:bodyPr>
          <a:lstStyle/>
          <a:p>
            <a:r>
              <a:rPr lang="zh-CN" altLang="en-US" kern="0" spc="-100" dirty="0">
                <a:solidFill>
                  <a:srgbClr val="C00000"/>
                </a:solidFill>
                <a:latin typeface="楷体" panose="02010609060101010101" pitchFamily="49" charset="-122"/>
                <a:ea typeface="楷体" panose="02010609060101010101" pitchFamily="49" charset="-122"/>
                <a:cs typeface="宋体" panose="02010600030101010101" pitchFamily="2" charset="-122"/>
              </a:rPr>
              <a:t>新开业：上</a:t>
            </a:r>
            <a:r>
              <a:rPr lang="zh-CN" altLang="zh-CN" kern="100" spc="-100" dirty="0">
                <a:solidFill>
                  <a:srgbClr val="C00000"/>
                </a:solidFill>
                <a:latin typeface="楷体" panose="02010609060101010101" pitchFamily="49" charset="-122"/>
                <a:ea typeface="楷体" panose="02010609060101010101" pitchFamily="49" charset="-122"/>
              </a:rPr>
              <a:t>年</a:t>
            </a:r>
            <a:r>
              <a:rPr lang="en-US" altLang="zh-CN" kern="100" spc="-100" dirty="0">
                <a:solidFill>
                  <a:srgbClr val="C00000"/>
                </a:solidFill>
                <a:latin typeface="楷体" panose="02010609060101010101" pitchFamily="49" charset="-122"/>
                <a:ea typeface="楷体" panose="02010609060101010101" pitchFamily="49" charset="-122"/>
              </a:rPr>
              <a:t>4</a:t>
            </a:r>
            <a:r>
              <a:rPr lang="zh-CN" altLang="zh-CN" kern="100" spc="-100" dirty="0">
                <a:solidFill>
                  <a:srgbClr val="C00000"/>
                </a:solidFill>
                <a:latin typeface="楷体" panose="02010609060101010101" pitchFamily="49" charset="-122"/>
                <a:ea typeface="楷体" panose="02010609060101010101" pitchFamily="49" charset="-122"/>
              </a:rPr>
              <a:t>季度及</a:t>
            </a:r>
            <a:r>
              <a:rPr lang="zh-CN" altLang="en-US" kern="100" spc="-100" dirty="0">
                <a:solidFill>
                  <a:srgbClr val="C00000"/>
                </a:solidFill>
                <a:latin typeface="楷体" panose="02010609060101010101" pitchFamily="49" charset="-122"/>
                <a:ea typeface="楷体" panose="02010609060101010101" pitchFamily="49" charset="-122"/>
              </a:rPr>
              <a:t>当</a:t>
            </a:r>
            <a:r>
              <a:rPr lang="zh-CN" altLang="zh-CN" kern="100" spc="-100" dirty="0">
                <a:solidFill>
                  <a:srgbClr val="C00000"/>
                </a:solidFill>
                <a:latin typeface="楷体" panose="02010609060101010101" pitchFamily="49" charset="-122"/>
                <a:ea typeface="楷体" panose="02010609060101010101" pitchFamily="49" charset="-122"/>
              </a:rPr>
              <a:t>年新开业（投产）的单位</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par>
                                <p:cTn id="8" presetID="31"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 calcmode="lin" valueType="num">
                                      <p:cBhvr>
                                        <p:cTn id="10" dur="1000" fill="hold"/>
                                        <p:tgtEl>
                                          <p:spTgt spid="21"/>
                                        </p:tgtEl>
                                        <p:attrNameLst>
                                          <p:attrName>ppt_w</p:attrName>
                                        </p:attrNameLst>
                                      </p:cBhvr>
                                      <p:tavLst>
                                        <p:tav tm="0">
                                          <p:val>
                                            <p:fltVal val="0"/>
                                          </p:val>
                                        </p:tav>
                                        <p:tav tm="100000">
                                          <p:val>
                                            <p:strVal val="#ppt_w"/>
                                          </p:val>
                                        </p:tav>
                                      </p:tavLst>
                                    </p:anim>
                                    <p:anim calcmode="lin" valueType="num">
                                      <p:cBhvr>
                                        <p:cTn id="11" dur="1000" fill="hold"/>
                                        <p:tgtEl>
                                          <p:spTgt spid="21"/>
                                        </p:tgtEl>
                                        <p:attrNameLst>
                                          <p:attrName>ppt_h</p:attrName>
                                        </p:attrNameLst>
                                      </p:cBhvr>
                                      <p:tavLst>
                                        <p:tav tm="0">
                                          <p:val>
                                            <p:fltVal val="0"/>
                                          </p:val>
                                        </p:tav>
                                        <p:tav tm="100000">
                                          <p:val>
                                            <p:strVal val="#ppt_h"/>
                                          </p:val>
                                        </p:tav>
                                      </p:tavLst>
                                    </p:anim>
                                    <p:anim calcmode="lin" valueType="num">
                                      <p:cBhvr>
                                        <p:cTn id="12" dur="1000" fill="hold"/>
                                        <p:tgtEl>
                                          <p:spTgt spid="21"/>
                                        </p:tgtEl>
                                        <p:attrNameLst>
                                          <p:attrName>style.rotation</p:attrName>
                                        </p:attrNameLst>
                                      </p:cBhvr>
                                      <p:tavLst>
                                        <p:tav tm="0">
                                          <p:val>
                                            <p:fltVal val="90"/>
                                          </p:val>
                                        </p:tav>
                                        <p:tav tm="100000">
                                          <p:val>
                                            <p:fltVal val="0"/>
                                          </p:val>
                                        </p:tav>
                                      </p:tavLst>
                                    </p:anim>
                                    <p:animEffect transition="in" filter="fade">
                                      <p:cBhvr>
                                        <p:cTn id="13" dur="1000"/>
                                        <p:tgtEl>
                                          <p:spTgt spid="2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checkerboard(across)">
                                      <p:cBhvr>
                                        <p:cTn id="16" dur="500"/>
                                        <p:tgtEl>
                                          <p:spTgt spid="19"/>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down)">
                                      <p:cBhvr>
                                        <p:cTn id="20" dur="500"/>
                                        <p:tgtEl>
                                          <p:spTgt spid="20"/>
                                        </p:tgtEl>
                                      </p:cBhvr>
                                    </p:animEffect>
                                  </p:childTnLst>
                                </p:cTn>
                              </p:par>
                            </p:childTnLst>
                          </p:cTn>
                        </p:par>
                        <p:par>
                          <p:cTn id="21" fill="hold">
                            <p:stCondLst>
                              <p:cond delay="1000"/>
                            </p:stCondLst>
                            <p:childTnLst>
                              <p:par>
                                <p:cTn id="22" presetID="22" presetClass="entr" presetSubtype="4"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down)">
                                      <p:cBhvr>
                                        <p:cTn id="24" dur="500"/>
                                        <p:tgtEl>
                                          <p:spTgt spid="22"/>
                                        </p:tgtEl>
                                      </p:cBhvr>
                                    </p:animEffect>
                                  </p:childTnLst>
                                </p:cTn>
                              </p:par>
                            </p:childTnLst>
                          </p:cTn>
                        </p:par>
                        <p:par>
                          <p:cTn id="25" fill="hold">
                            <p:stCondLst>
                              <p:cond delay="1500"/>
                            </p:stCondLst>
                            <p:childTnLst>
                              <p:par>
                                <p:cTn id="26" presetID="16" presetClass="entr" presetSubtype="21"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barn(inVertical)">
                                      <p:cBhvr>
                                        <p:cTn id="28" dur="500"/>
                                        <p:tgtEl>
                                          <p:spTgt spid="23"/>
                                        </p:tgtEl>
                                      </p:cBhvr>
                                    </p:animEffect>
                                  </p:childTnLst>
                                </p:cTn>
                              </p:par>
                            </p:childTnLst>
                          </p:cTn>
                        </p:par>
                        <p:par>
                          <p:cTn id="29" fill="hold">
                            <p:stCondLst>
                              <p:cond delay="2000"/>
                            </p:stCondLst>
                            <p:childTnLst>
                              <p:par>
                                <p:cTn id="30" presetID="16" presetClass="entr" presetSubtype="21"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barn(inVertical)">
                                      <p:cBhvr>
                                        <p:cTn id="3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Graphic spid="20" grpId="0">
        <p:bldAsOne/>
      </p:bldGraphic>
      <p:bldGraphic spid="2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77091" y="728018"/>
            <a:ext cx="11637819" cy="6233745"/>
          </a:xfrm>
          <a:prstGeom prst="rect">
            <a:avLst/>
          </a:prstGeom>
        </p:spPr>
      </p:pic>
      <p:sp>
        <p:nvSpPr>
          <p:cNvPr id="2" name="文本框 1"/>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sp>
        <p:nvSpPr>
          <p:cNvPr id="39" name="文本框 38"/>
          <p:cNvSpPr txBox="1">
            <a:spLocks noChangeArrowheads="1"/>
          </p:cNvSpPr>
          <p:nvPr/>
        </p:nvSpPr>
        <p:spPr bwMode="auto">
          <a:xfrm>
            <a:off x="1031875" y="1878013"/>
            <a:ext cx="1920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pPr>
              <a:buFont typeface="Wingdings" panose="05000000000000000000" pitchFamily="2" charset="2"/>
              <a:buChar char="l"/>
            </a:pPr>
            <a:r>
              <a:rPr lang="zh-CN" altLang="en-US" sz="2000" dirty="0">
                <a:solidFill>
                  <a:srgbClr val="0070C0"/>
                </a:solidFill>
              </a:rPr>
              <a:t>审核范围</a:t>
            </a:r>
            <a:endParaRPr lang="zh-CN" altLang="en-US" sz="2000" dirty="0">
              <a:solidFill>
                <a:srgbClr val="0070C0"/>
              </a:solidFill>
            </a:endParaRPr>
          </a:p>
        </p:txBody>
      </p:sp>
      <p:grpSp>
        <p:nvGrpSpPr>
          <p:cNvPr id="46" name="组合 45"/>
          <p:cNvGrpSpPr/>
          <p:nvPr/>
        </p:nvGrpSpPr>
        <p:grpSpPr bwMode="auto">
          <a:xfrm>
            <a:off x="3359150" y="1709738"/>
            <a:ext cx="2811463" cy="3868737"/>
            <a:chOff x="3428124" y="1239557"/>
            <a:chExt cx="2812878" cy="4377186"/>
          </a:xfrm>
        </p:grpSpPr>
        <p:sp>
          <p:nvSpPr>
            <p:cNvPr id="47" name="文本框 4"/>
            <p:cNvSpPr txBox="1">
              <a:spLocks noChangeArrowheads="1"/>
            </p:cNvSpPr>
            <p:nvPr/>
          </p:nvSpPr>
          <p:spPr bwMode="auto">
            <a:xfrm>
              <a:off x="4123008" y="1274568"/>
              <a:ext cx="1416485" cy="522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r>
                <a:rPr lang="zh-CN" altLang="en-US" sz="2400" dirty="0"/>
                <a:t>法人单位</a:t>
              </a:r>
              <a:endParaRPr lang="zh-CN" altLang="en-US" sz="2400" dirty="0"/>
            </a:p>
          </p:txBody>
        </p:sp>
        <p:sp>
          <p:nvSpPr>
            <p:cNvPr id="48" name="矩形: 圆角 6"/>
            <p:cNvSpPr/>
            <p:nvPr/>
          </p:nvSpPr>
          <p:spPr>
            <a:xfrm>
              <a:off x="3428124" y="1239557"/>
              <a:ext cx="2812878" cy="4377186"/>
            </a:xfrm>
            <a:prstGeom prst="roundRect">
              <a:avLst/>
            </a:prstGeom>
            <a:noFill/>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grpSp>
        <p:nvGrpSpPr>
          <p:cNvPr id="49" name="组合 48"/>
          <p:cNvGrpSpPr/>
          <p:nvPr/>
        </p:nvGrpSpPr>
        <p:grpSpPr bwMode="auto">
          <a:xfrm>
            <a:off x="6567488" y="1630363"/>
            <a:ext cx="4735512" cy="3948112"/>
            <a:chOff x="6636798" y="1159185"/>
            <a:chExt cx="4735497" cy="4457558"/>
          </a:xfrm>
        </p:grpSpPr>
        <p:sp>
          <p:nvSpPr>
            <p:cNvPr id="56" name="文本框 5"/>
            <p:cNvSpPr txBox="1">
              <a:spLocks noChangeArrowheads="1"/>
            </p:cNvSpPr>
            <p:nvPr/>
          </p:nvSpPr>
          <p:spPr bwMode="auto">
            <a:xfrm>
              <a:off x="7983999" y="1248802"/>
              <a:ext cx="2031319" cy="521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r>
                <a:rPr lang="zh-CN" altLang="en-US" sz="2400" dirty="0"/>
                <a:t>产业活动单位</a:t>
              </a:r>
              <a:endParaRPr lang="zh-CN" altLang="en-US" sz="2400" dirty="0"/>
            </a:p>
          </p:txBody>
        </p:sp>
        <p:sp>
          <p:nvSpPr>
            <p:cNvPr id="57" name="矩形: 圆角 40"/>
            <p:cNvSpPr/>
            <p:nvPr/>
          </p:nvSpPr>
          <p:spPr>
            <a:xfrm>
              <a:off x="6636798" y="1159185"/>
              <a:ext cx="4735497" cy="4457558"/>
            </a:xfrm>
            <a:prstGeom prst="roundRect">
              <a:avLst/>
            </a:prstGeom>
            <a:noFill/>
          </p:spPr>
          <p:style>
            <a:lnRef idx="2">
              <a:schemeClr val="dk1"/>
            </a:lnRef>
            <a:fillRef idx="1">
              <a:schemeClr val="lt1"/>
            </a:fillRef>
            <a:effectRef idx="0">
              <a:schemeClr val="dk1"/>
            </a:effectRef>
            <a:fontRef idx="minor">
              <a:schemeClr val="dk1"/>
            </a:fontRef>
          </p:style>
          <p:txBody>
            <a:bodyPr anchor="ctr"/>
            <a:lstStyle/>
            <a:p>
              <a:pPr algn="ctr">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sp>
        <p:nvSpPr>
          <p:cNvPr id="59" name="文本框 15"/>
          <p:cNvSpPr txBox="1">
            <a:spLocks noChangeArrowheads="1"/>
          </p:cNvSpPr>
          <p:nvPr/>
        </p:nvSpPr>
        <p:spPr bwMode="auto">
          <a:xfrm flipH="1">
            <a:off x="1977531" y="5761766"/>
            <a:ext cx="2138008" cy="461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ZZhengHeiS-R-GB"/>
                <a:ea typeface="FZHei-B01S"/>
                <a:cs typeface="FZHei-B01S"/>
              </a:defRPr>
            </a:lvl1pPr>
            <a:lvl2pPr marL="742950" indent="-285750">
              <a:defRPr>
                <a:solidFill>
                  <a:schemeClr val="tx1"/>
                </a:solidFill>
                <a:latin typeface="FZZhengHeiS-R-GB"/>
                <a:ea typeface="FZHei-B01S"/>
                <a:cs typeface="FZHei-B01S"/>
              </a:defRPr>
            </a:lvl2pPr>
            <a:lvl3pPr marL="1143000" indent="-228600">
              <a:defRPr>
                <a:solidFill>
                  <a:schemeClr val="tx1"/>
                </a:solidFill>
                <a:latin typeface="FZZhengHeiS-R-GB"/>
                <a:ea typeface="FZHei-B01S"/>
                <a:cs typeface="FZHei-B01S"/>
              </a:defRPr>
            </a:lvl3pPr>
            <a:lvl4pPr marL="1600200" indent="-228600">
              <a:defRPr>
                <a:solidFill>
                  <a:schemeClr val="tx1"/>
                </a:solidFill>
                <a:latin typeface="FZZhengHeiS-R-GB"/>
                <a:ea typeface="FZHei-B01S"/>
                <a:cs typeface="FZHei-B01S"/>
              </a:defRPr>
            </a:lvl4pPr>
            <a:lvl5pPr marL="2057400" indent="-228600">
              <a:defRPr>
                <a:solidFill>
                  <a:schemeClr val="tx1"/>
                </a:solidFill>
                <a:latin typeface="FZZhengHeiS-R-GB"/>
                <a:ea typeface="FZHei-B01S"/>
                <a:cs typeface="FZHei-B01S"/>
              </a:defRPr>
            </a:lvl5pPr>
            <a:lvl6pPr marL="2514600" indent="-228600" eaLnBrk="0" fontAlgn="base" hangingPunct="0">
              <a:spcBef>
                <a:spcPct val="0"/>
              </a:spcBef>
              <a:spcAft>
                <a:spcPct val="0"/>
              </a:spcAft>
              <a:defRPr>
                <a:solidFill>
                  <a:schemeClr val="tx1"/>
                </a:solidFill>
                <a:latin typeface="FZZhengHeiS-R-GB"/>
                <a:ea typeface="FZHei-B01S"/>
                <a:cs typeface="FZHei-B01S"/>
              </a:defRPr>
            </a:lvl6pPr>
            <a:lvl7pPr marL="2971800" indent="-228600" eaLnBrk="0" fontAlgn="base" hangingPunct="0">
              <a:spcBef>
                <a:spcPct val="0"/>
              </a:spcBef>
              <a:spcAft>
                <a:spcPct val="0"/>
              </a:spcAft>
              <a:defRPr>
                <a:solidFill>
                  <a:schemeClr val="tx1"/>
                </a:solidFill>
                <a:latin typeface="FZZhengHeiS-R-GB"/>
                <a:ea typeface="FZHei-B01S"/>
                <a:cs typeface="FZHei-B01S"/>
              </a:defRPr>
            </a:lvl7pPr>
            <a:lvl8pPr marL="3429000" indent="-228600" eaLnBrk="0" fontAlgn="base" hangingPunct="0">
              <a:spcBef>
                <a:spcPct val="0"/>
              </a:spcBef>
              <a:spcAft>
                <a:spcPct val="0"/>
              </a:spcAft>
              <a:defRPr>
                <a:solidFill>
                  <a:schemeClr val="tx1"/>
                </a:solidFill>
                <a:latin typeface="FZZhengHeiS-R-GB"/>
                <a:ea typeface="FZHei-B01S"/>
                <a:cs typeface="FZHei-B01S"/>
              </a:defRPr>
            </a:lvl8pPr>
            <a:lvl9pPr marL="3886200" indent="-228600" eaLnBrk="0" fontAlgn="base" hangingPunct="0">
              <a:spcBef>
                <a:spcPct val="0"/>
              </a:spcBef>
              <a:spcAft>
                <a:spcPct val="0"/>
              </a:spcAft>
              <a:defRPr>
                <a:solidFill>
                  <a:schemeClr val="tx1"/>
                </a:solidFill>
                <a:latin typeface="FZZhengHeiS-R-GB"/>
                <a:ea typeface="FZHei-B01S"/>
                <a:cs typeface="FZHei-B01S"/>
              </a:defRPr>
            </a:lvl9pPr>
          </a:lstStyle>
          <a:p>
            <a:r>
              <a:rPr lang="zh-CN" altLang="en-US" sz="2400" dirty="0">
                <a:solidFill>
                  <a:srgbClr val="FF0000"/>
                </a:solidFill>
              </a:rPr>
              <a:t>不包括</a:t>
            </a:r>
            <a:endParaRPr lang="zh-CN" altLang="en-US" sz="2400" dirty="0">
              <a:solidFill>
                <a:srgbClr val="FF0000"/>
              </a:solidFill>
            </a:endParaRPr>
          </a:p>
        </p:txBody>
      </p:sp>
      <p:sp>
        <p:nvSpPr>
          <p:cNvPr id="60" name="圆角矩形 18"/>
          <p:cNvSpPr/>
          <p:nvPr/>
        </p:nvSpPr>
        <p:spPr>
          <a:xfrm>
            <a:off x="3611727" y="3799639"/>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限额以上住宿和餐饮业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61" name="圆角矩形 18"/>
          <p:cNvSpPr/>
          <p:nvPr/>
        </p:nvSpPr>
        <p:spPr>
          <a:xfrm>
            <a:off x="3636144" y="4527598"/>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规模以上服务业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62" name="圆角矩形 18"/>
          <p:cNvSpPr/>
          <p:nvPr/>
        </p:nvSpPr>
        <p:spPr>
          <a:xfrm>
            <a:off x="3611727" y="2343721"/>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规模以上工业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63" name="圆角矩形 18"/>
          <p:cNvSpPr/>
          <p:nvPr/>
        </p:nvSpPr>
        <p:spPr>
          <a:xfrm>
            <a:off x="3611727" y="3071680"/>
            <a:ext cx="2299686" cy="663127"/>
          </a:xfrm>
          <a:prstGeom prst="roundRect">
            <a:avLst>
              <a:gd name="adj" fmla="val 7822"/>
            </a:avLst>
          </a:prstGeom>
          <a:solidFill>
            <a:srgbClr val="18478F"/>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限额以上批发和零售业</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64" name="圆角矩形 18"/>
          <p:cNvSpPr/>
          <p:nvPr/>
        </p:nvSpPr>
        <p:spPr>
          <a:xfrm>
            <a:off x="6756706" y="2970820"/>
            <a:ext cx="4347301" cy="663127"/>
          </a:xfrm>
          <a:prstGeom prst="roundRect">
            <a:avLst>
              <a:gd name="adj" fmla="val 7822"/>
            </a:avLst>
          </a:prstGeom>
          <a:solidFill>
            <a:srgbClr val="002060"/>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非批发和零售业法人单位附营的限额以上批发和零售业产业活动单位</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66" name="圆角矩形 18"/>
          <p:cNvSpPr/>
          <p:nvPr/>
        </p:nvSpPr>
        <p:spPr>
          <a:xfrm>
            <a:off x="6756706" y="3799638"/>
            <a:ext cx="4347301" cy="663127"/>
          </a:xfrm>
          <a:prstGeom prst="roundRect">
            <a:avLst>
              <a:gd name="adj" fmla="val 7822"/>
            </a:avLst>
          </a:prstGeom>
          <a:solidFill>
            <a:srgbClr val="002060"/>
          </a:soli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rPr>
              <a:t>非住宿和餐饮业法人单位附营的限额以上住宿和餐饮业产业活动单位</a:t>
            </a:r>
            <a:endParaRPr lang="zh-CN" altLang="en-US" sz="160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67" name="圆角矩形 12"/>
          <p:cNvSpPr/>
          <p:nvPr/>
        </p:nvSpPr>
        <p:spPr>
          <a:xfrm>
            <a:off x="8240170" y="5683141"/>
            <a:ext cx="2299689" cy="663127"/>
          </a:xfrm>
          <a:prstGeom prst="roundRect">
            <a:avLst>
              <a:gd name="adj" fmla="val 7822"/>
            </a:avLst>
          </a:prstGeom>
          <a:gradFill flip="none" rotWithShape="1">
            <a:gsLst>
              <a:gs pos="0">
                <a:schemeClr val="bg1"/>
              </a:gs>
              <a:gs pos="100000">
                <a:schemeClr val="bg1">
                  <a:lumMod val="95000"/>
                </a:schemeClr>
              </a:gs>
            </a:gsLst>
            <a:lin ang="5400000" scaled="1"/>
            <a:tileRect/>
          </a:gra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其他有</a:t>
            </a:r>
            <a:r>
              <a:rPr lang="en-US" altLang="zh-CN" sz="1600" dirty="0">
                <a:solidFill>
                  <a:srgbClr val="002060"/>
                </a:solidFill>
                <a:latin typeface="方正黑体简体" panose="02010601030101010101" pitchFamily="2" charset="-122"/>
                <a:ea typeface="方正黑体简体" panose="02010601030101010101" pitchFamily="2" charset="-122"/>
                <a:cs typeface="+mn-ea"/>
                <a:sym typeface="+mn-lt"/>
              </a:rPr>
              <a:t>5000</a:t>
            </a: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万元以上在建项目的法人单位</a:t>
            </a:r>
            <a:endPar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68" name="圆角矩形 12"/>
          <p:cNvSpPr/>
          <p:nvPr/>
        </p:nvSpPr>
        <p:spPr>
          <a:xfrm>
            <a:off x="5769712" y="5698949"/>
            <a:ext cx="2299689" cy="663127"/>
          </a:xfrm>
          <a:prstGeom prst="roundRect">
            <a:avLst>
              <a:gd name="adj" fmla="val 7822"/>
            </a:avLst>
          </a:prstGeom>
          <a:gradFill flip="none" rotWithShape="1">
            <a:gsLst>
              <a:gs pos="0">
                <a:schemeClr val="bg1"/>
              </a:gs>
              <a:gs pos="100000">
                <a:schemeClr val="bg1">
                  <a:lumMod val="95000"/>
                </a:schemeClr>
              </a:gs>
            </a:gsLst>
            <a:lin ang="5400000" scaled="1"/>
            <a:tileRect/>
          </a:gra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房地产开发经营业</a:t>
            </a:r>
            <a:endPar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69" name="圆角矩形 12"/>
          <p:cNvSpPr/>
          <p:nvPr/>
        </p:nvSpPr>
        <p:spPr>
          <a:xfrm>
            <a:off x="3359150" y="5708945"/>
            <a:ext cx="2299689" cy="663127"/>
          </a:xfrm>
          <a:prstGeom prst="roundRect">
            <a:avLst>
              <a:gd name="adj" fmla="val 7822"/>
            </a:avLst>
          </a:prstGeom>
          <a:gradFill flip="none" rotWithShape="1">
            <a:gsLst>
              <a:gs pos="0">
                <a:schemeClr val="bg1"/>
              </a:gs>
              <a:gs pos="100000">
                <a:schemeClr val="bg1">
                  <a:lumMod val="95000"/>
                </a:schemeClr>
              </a:gs>
            </a:gsLst>
            <a:lin ang="5400000" scaled="1"/>
            <a:tileRect/>
          </a:gradFill>
          <a:ln>
            <a:gradFill flip="none" rotWithShape="1">
              <a:gsLst>
                <a:gs pos="0">
                  <a:srgbClr val="FCFDFD"/>
                </a:gs>
                <a:gs pos="100000">
                  <a:srgbClr val="CFD4D0"/>
                </a:gs>
              </a:gsLst>
              <a:lin ang="8100000" scaled="1"/>
              <a:tileRect/>
            </a:gradFill>
          </a:ln>
          <a:effectLst>
            <a:outerShdw blurRad="127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12" tIns="45706" rIns="91412" bIns="45706" anchor="ctr"/>
          <a:lstStyle/>
          <a:p>
            <a:pPr eaLnBrk="1" fontAlgn="auto" hangingPunct="1">
              <a:spcBef>
                <a:spcPts val="0"/>
              </a:spcBef>
              <a:spcAft>
                <a:spcPts val="0"/>
              </a:spcAft>
              <a:defRPr/>
            </a:pPr>
            <a:r>
              <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rPr>
              <a:t>有资质的建筑业</a:t>
            </a:r>
            <a:endParaRPr lang="zh-CN" altLang="en-US" sz="1600" dirty="0">
              <a:solidFill>
                <a:srgbClr val="002060"/>
              </a:solidFill>
              <a:latin typeface="方正黑体简体" panose="02010601030101010101" pitchFamily="2" charset="-122"/>
              <a:ea typeface="方正黑体简体" panose="02010601030101010101" pitchFamily="2" charset="-122"/>
              <a:cs typeface="+mn-ea"/>
              <a:sym typeface="+mn-lt"/>
            </a:endParaRPr>
          </a:p>
        </p:txBody>
      </p:sp>
      <p:sp>
        <p:nvSpPr>
          <p:cNvPr id="58" name="矩形: 圆角 3"/>
          <p:cNvSpPr/>
          <p:nvPr/>
        </p:nvSpPr>
        <p:spPr bwMode="auto">
          <a:xfrm>
            <a:off x="3145891" y="5633927"/>
            <a:ext cx="8076426" cy="793170"/>
          </a:xfrm>
          <a:prstGeom prst="roundRect">
            <a:avLst/>
          </a:prstGeom>
          <a:solidFill>
            <a:srgbClr val="FF9B9B">
              <a:alpha val="77255"/>
            </a:srgbClr>
          </a:solidFill>
          <a:ln w="25400">
            <a:gradFill>
              <a:gsLst>
                <a:gs pos="18000">
                  <a:schemeClr val="bg1">
                    <a:alpha val="0"/>
                    <a:lumMod val="51000"/>
                  </a:schemeClr>
                </a:gs>
                <a:gs pos="3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pic>
        <p:nvPicPr>
          <p:cNvPr id="23" name="图片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31" presetClass="entr" presetSubtype="0" fill="hold" nodeType="withEffect">
                                  <p:stCondLst>
                                    <p:cond delay="0"/>
                                  </p:stCondLst>
                                  <p:childTnLst>
                                    <p:set>
                                      <p:cBhvr>
                                        <p:cTn id="9" dur="1" fill="hold">
                                          <p:stCondLst>
                                            <p:cond delay="0"/>
                                          </p:stCondLst>
                                        </p:cTn>
                                        <p:tgtEl>
                                          <p:spTgt spid="23"/>
                                        </p:tgtEl>
                                        <p:attrNameLst>
                                          <p:attrName>style.visibility</p:attrName>
                                        </p:attrNameLst>
                                      </p:cBhvr>
                                      <p:to>
                                        <p:strVal val="visible"/>
                                      </p:to>
                                    </p:set>
                                    <p:anim calcmode="lin" valueType="num">
                                      <p:cBhvr>
                                        <p:cTn id="10" dur="1000" fill="hold"/>
                                        <p:tgtEl>
                                          <p:spTgt spid="23"/>
                                        </p:tgtEl>
                                        <p:attrNameLst>
                                          <p:attrName>ppt_w</p:attrName>
                                        </p:attrNameLst>
                                      </p:cBhvr>
                                      <p:tavLst>
                                        <p:tav tm="0">
                                          <p:val>
                                            <p:fltVal val="0"/>
                                          </p:val>
                                        </p:tav>
                                        <p:tav tm="100000">
                                          <p:val>
                                            <p:strVal val="#ppt_w"/>
                                          </p:val>
                                        </p:tav>
                                      </p:tavLst>
                                    </p:anim>
                                    <p:anim calcmode="lin" valueType="num">
                                      <p:cBhvr>
                                        <p:cTn id="11" dur="1000" fill="hold"/>
                                        <p:tgtEl>
                                          <p:spTgt spid="23"/>
                                        </p:tgtEl>
                                        <p:attrNameLst>
                                          <p:attrName>ppt_h</p:attrName>
                                        </p:attrNameLst>
                                      </p:cBhvr>
                                      <p:tavLst>
                                        <p:tav tm="0">
                                          <p:val>
                                            <p:fltVal val="0"/>
                                          </p:val>
                                        </p:tav>
                                        <p:tav tm="100000">
                                          <p:val>
                                            <p:strVal val="#ppt_h"/>
                                          </p:val>
                                        </p:tav>
                                      </p:tavLst>
                                    </p:anim>
                                    <p:anim calcmode="lin" valueType="num">
                                      <p:cBhvr>
                                        <p:cTn id="12" dur="1000" fill="hold"/>
                                        <p:tgtEl>
                                          <p:spTgt spid="23"/>
                                        </p:tgtEl>
                                        <p:attrNameLst>
                                          <p:attrName>style.rotation</p:attrName>
                                        </p:attrNameLst>
                                      </p:cBhvr>
                                      <p:tavLst>
                                        <p:tav tm="0">
                                          <p:val>
                                            <p:fltVal val="90"/>
                                          </p:val>
                                        </p:tav>
                                        <p:tav tm="100000">
                                          <p:val>
                                            <p:fltVal val="0"/>
                                          </p:val>
                                        </p:tav>
                                      </p:tavLst>
                                    </p:anim>
                                    <p:animEffect transition="in" filter="fade">
                                      <p:cBhvr>
                                        <p:cTn id="13" dur="1000"/>
                                        <p:tgtEl>
                                          <p:spTgt spid="23"/>
                                        </p:tgtEl>
                                      </p:cBhvr>
                                    </p:animEffect>
                                  </p:childTnLst>
                                </p:cTn>
                              </p:par>
                            </p:childTnLst>
                          </p:cTn>
                        </p:par>
                        <p:par>
                          <p:cTn id="14" fill="hold">
                            <p:stCondLst>
                              <p:cond delay="500"/>
                            </p:stCondLst>
                            <p:childTnLst>
                              <p:par>
                                <p:cTn id="15" presetID="42" presetClass="entr" presetSubtype="0" fill="hold" grpId="0" nodeType="afterEffect">
                                  <p:stCondLst>
                                    <p:cond delay="50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 presetClass="entr" presetSubtype="4" fill="hold" nodeType="after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500" fill="hold"/>
                                        <p:tgtEl>
                                          <p:spTgt spid="46"/>
                                        </p:tgtEl>
                                        <p:attrNameLst>
                                          <p:attrName>ppt_x</p:attrName>
                                        </p:attrNameLst>
                                      </p:cBhvr>
                                      <p:tavLst>
                                        <p:tav tm="0">
                                          <p:val>
                                            <p:strVal val="#ppt_x"/>
                                          </p:val>
                                        </p:tav>
                                        <p:tav tm="100000">
                                          <p:val>
                                            <p:strVal val="#ppt_x"/>
                                          </p:val>
                                        </p:tav>
                                      </p:tavLst>
                                    </p:anim>
                                    <p:anim calcmode="lin" valueType="num">
                                      <p:cBhvr additive="base">
                                        <p:cTn id="24" dur="500" fill="hold"/>
                                        <p:tgtEl>
                                          <p:spTgt spid="46"/>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 presetClass="entr" presetSubtype="4"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additive="base">
                                        <p:cTn id="28" dur="500" fill="hold"/>
                                        <p:tgtEl>
                                          <p:spTgt spid="49"/>
                                        </p:tgtEl>
                                        <p:attrNameLst>
                                          <p:attrName>ppt_x</p:attrName>
                                        </p:attrNameLst>
                                      </p:cBhvr>
                                      <p:tavLst>
                                        <p:tav tm="0">
                                          <p:val>
                                            <p:strVal val="#ppt_x"/>
                                          </p:val>
                                        </p:tav>
                                        <p:tav tm="100000">
                                          <p:val>
                                            <p:strVal val="#ppt_x"/>
                                          </p:val>
                                        </p:tav>
                                      </p:tavLst>
                                    </p:anim>
                                    <p:anim calcmode="lin" valueType="num">
                                      <p:cBhvr additive="base">
                                        <p:cTn id="29" dur="500" fill="hold"/>
                                        <p:tgtEl>
                                          <p:spTgt spid="49"/>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 presetClass="entr" presetSubtype="4" fill="hold" nodeType="afterEffect">
                                  <p:stCondLst>
                                    <p:cond delay="0"/>
                                  </p:stCondLst>
                                  <p:childTnLst>
                                    <p:set>
                                      <p:cBhvr>
                                        <p:cTn id="32" dur="1" fill="hold">
                                          <p:stCondLst>
                                            <p:cond delay="0"/>
                                          </p:stCondLst>
                                        </p:cTn>
                                        <p:tgtEl>
                                          <p:spTgt spid="62"/>
                                        </p:tgtEl>
                                        <p:attrNameLst>
                                          <p:attrName>style.visibility</p:attrName>
                                        </p:attrNameLst>
                                      </p:cBhvr>
                                      <p:to>
                                        <p:strVal val="visible"/>
                                      </p:to>
                                    </p:set>
                                    <p:anim calcmode="lin" valueType="num">
                                      <p:cBhvr additive="base">
                                        <p:cTn id="33" dur="250" fill="hold"/>
                                        <p:tgtEl>
                                          <p:spTgt spid="62"/>
                                        </p:tgtEl>
                                        <p:attrNameLst>
                                          <p:attrName>ppt_x</p:attrName>
                                        </p:attrNameLst>
                                      </p:cBhvr>
                                      <p:tavLst>
                                        <p:tav tm="0">
                                          <p:val>
                                            <p:strVal val="#ppt_x"/>
                                          </p:val>
                                        </p:tav>
                                        <p:tav tm="100000">
                                          <p:val>
                                            <p:strVal val="#ppt_x"/>
                                          </p:val>
                                        </p:tav>
                                      </p:tavLst>
                                    </p:anim>
                                    <p:anim calcmode="lin" valueType="num">
                                      <p:cBhvr additive="base">
                                        <p:cTn id="34" dur="250" fill="hold"/>
                                        <p:tgtEl>
                                          <p:spTgt spid="62"/>
                                        </p:tgtEl>
                                        <p:attrNameLst>
                                          <p:attrName>ppt_y</p:attrName>
                                        </p:attrNameLst>
                                      </p:cBhvr>
                                      <p:tavLst>
                                        <p:tav tm="0">
                                          <p:val>
                                            <p:strVal val="1+#ppt_h/2"/>
                                          </p:val>
                                        </p:tav>
                                        <p:tav tm="100000">
                                          <p:val>
                                            <p:strVal val="#ppt_y"/>
                                          </p:val>
                                        </p:tav>
                                      </p:tavLst>
                                    </p:anim>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63"/>
                                        </p:tgtEl>
                                        <p:attrNameLst>
                                          <p:attrName>style.visibility</p:attrName>
                                        </p:attrNameLst>
                                      </p:cBhvr>
                                      <p:to>
                                        <p:strVal val="visible"/>
                                      </p:to>
                                    </p:set>
                                    <p:anim calcmode="lin" valueType="num">
                                      <p:cBhvr additive="base">
                                        <p:cTn id="38" dur="250" fill="hold"/>
                                        <p:tgtEl>
                                          <p:spTgt spid="63"/>
                                        </p:tgtEl>
                                        <p:attrNameLst>
                                          <p:attrName>ppt_x</p:attrName>
                                        </p:attrNameLst>
                                      </p:cBhvr>
                                      <p:tavLst>
                                        <p:tav tm="0">
                                          <p:val>
                                            <p:strVal val="#ppt_x"/>
                                          </p:val>
                                        </p:tav>
                                        <p:tav tm="100000">
                                          <p:val>
                                            <p:strVal val="#ppt_x"/>
                                          </p:val>
                                        </p:tav>
                                      </p:tavLst>
                                    </p:anim>
                                    <p:anim calcmode="lin" valueType="num">
                                      <p:cBhvr additive="base">
                                        <p:cTn id="39" dur="250" fill="hold"/>
                                        <p:tgtEl>
                                          <p:spTgt spid="63"/>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60"/>
                                        </p:tgtEl>
                                        <p:attrNameLst>
                                          <p:attrName>style.visibility</p:attrName>
                                        </p:attrNameLst>
                                      </p:cBhvr>
                                      <p:to>
                                        <p:strVal val="visible"/>
                                      </p:to>
                                    </p:set>
                                    <p:anim calcmode="lin" valueType="num">
                                      <p:cBhvr additive="base">
                                        <p:cTn id="43" dur="250" fill="hold"/>
                                        <p:tgtEl>
                                          <p:spTgt spid="60"/>
                                        </p:tgtEl>
                                        <p:attrNameLst>
                                          <p:attrName>ppt_x</p:attrName>
                                        </p:attrNameLst>
                                      </p:cBhvr>
                                      <p:tavLst>
                                        <p:tav tm="0">
                                          <p:val>
                                            <p:strVal val="#ppt_x"/>
                                          </p:val>
                                        </p:tav>
                                        <p:tav tm="100000">
                                          <p:val>
                                            <p:strVal val="#ppt_x"/>
                                          </p:val>
                                        </p:tav>
                                      </p:tavLst>
                                    </p:anim>
                                    <p:anim calcmode="lin" valueType="num">
                                      <p:cBhvr additive="base">
                                        <p:cTn id="44" dur="250" fill="hold"/>
                                        <p:tgtEl>
                                          <p:spTgt spid="60"/>
                                        </p:tgtEl>
                                        <p:attrNameLst>
                                          <p:attrName>ppt_y</p:attrName>
                                        </p:attrNameLst>
                                      </p:cBhvr>
                                      <p:tavLst>
                                        <p:tav tm="0">
                                          <p:val>
                                            <p:strVal val="1+#ppt_h/2"/>
                                          </p:val>
                                        </p:tav>
                                        <p:tav tm="100000">
                                          <p:val>
                                            <p:strVal val="#ppt_y"/>
                                          </p:val>
                                        </p:tav>
                                      </p:tavLst>
                                    </p:anim>
                                  </p:childTnLst>
                                </p:cTn>
                              </p:par>
                            </p:childTnLst>
                          </p:cTn>
                        </p:par>
                        <p:par>
                          <p:cTn id="45" fill="hold">
                            <p:stCondLst>
                              <p:cond delay="4500"/>
                            </p:stCondLst>
                            <p:childTnLst>
                              <p:par>
                                <p:cTn id="46" presetID="2" presetClass="entr" presetSubtype="4" fill="hold" nodeType="afterEffect">
                                  <p:stCondLst>
                                    <p:cond delay="0"/>
                                  </p:stCondLst>
                                  <p:childTnLst>
                                    <p:set>
                                      <p:cBhvr>
                                        <p:cTn id="47" dur="1" fill="hold">
                                          <p:stCondLst>
                                            <p:cond delay="0"/>
                                          </p:stCondLst>
                                        </p:cTn>
                                        <p:tgtEl>
                                          <p:spTgt spid="61"/>
                                        </p:tgtEl>
                                        <p:attrNameLst>
                                          <p:attrName>style.visibility</p:attrName>
                                        </p:attrNameLst>
                                      </p:cBhvr>
                                      <p:to>
                                        <p:strVal val="visible"/>
                                      </p:to>
                                    </p:set>
                                    <p:anim calcmode="lin" valueType="num">
                                      <p:cBhvr additive="base">
                                        <p:cTn id="48" dur="250" fill="hold"/>
                                        <p:tgtEl>
                                          <p:spTgt spid="61"/>
                                        </p:tgtEl>
                                        <p:attrNameLst>
                                          <p:attrName>ppt_x</p:attrName>
                                        </p:attrNameLst>
                                      </p:cBhvr>
                                      <p:tavLst>
                                        <p:tav tm="0">
                                          <p:val>
                                            <p:strVal val="#ppt_x"/>
                                          </p:val>
                                        </p:tav>
                                        <p:tav tm="100000">
                                          <p:val>
                                            <p:strVal val="#ppt_x"/>
                                          </p:val>
                                        </p:tav>
                                      </p:tavLst>
                                    </p:anim>
                                    <p:anim calcmode="lin" valueType="num">
                                      <p:cBhvr additive="base">
                                        <p:cTn id="49" dur="250" fill="hold"/>
                                        <p:tgtEl>
                                          <p:spTgt spid="61"/>
                                        </p:tgtEl>
                                        <p:attrNameLst>
                                          <p:attrName>ppt_y</p:attrName>
                                        </p:attrNameLst>
                                      </p:cBhvr>
                                      <p:tavLst>
                                        <p:tav tm="0">
                                          <p:val>
                                            <p:strVal val="1+#ppt_h/2"/>
                                          </p:val>
                                        </p:tav>
                                        <p:tav tm="100000">
                                          <p:val>
                                            <p:strVal val="#ppt_y"/>
                                          </p:val>
                                        </p:tav>
                                      </p:tavLst>
                                    </p:anim>
                                  </p:childTnLst>
                                </p:cTn>
                              </p:par>
                            </p:childTnLst>
                          </p:cTn>
                        </p:par>
                        <p:par>
                          <p:cTn id="50" fill="hold">
                            <p:stCondLst>
                              <p:cond delay="5000"/>
                            </p:stCondLst>
                            <p:childTnLst>
                              <p:par>
                                <p:cTn id="51" presetID="2" presetClass="entr" presetSubtype="4" fill="hold" nodeType="afterEffect">
                                  <p:stCondLst>
                                    <p:cond delay="0"/>
                                  </p:stCondLst>
                                  <p:childTnLst>
                                    <p:set>
                                      <p:cBhvr>
                                        <p:cTn id="52" dur="1" fill="hold">
                                          <p:stCondLst>
                                            <p:cond delay="0"/>
                                          </p:stCondLst>
                                        </p:cTn>
                                        <p:tgtEl>
                                          <p:spTgt spid="64"/>
                                        </p:tgtEl>
                                        <p:attrNameLst>
                                          <p:attrName>style.visibility</p:attrName>
                                        </p:attrNameLst>
                                      </p:cBhvr>
                                      <p:to>
                                        <p:strVal val="visible"/>
                                      </p:to>
                                    </p:set>
                                    <p:anim calcmode="lin" valueType="num">
                                      <p:cBhvr additive="base">
                                        <p:cTn id="53" dur="250" fill="hold"/>
                                        <p:tgtEl>
                                          <p:spTgt spid="64"/>
                                        </p:tgtEl>
                                        <p:attrNameLst>
                                          <p:attrName>ppt_x</p:attrName>
                                        </p:attrNameLst>
                                      </p:cBhvr>
                                      <p:tavLst>
                                        <p:tav tm="0">
                                          <p:val>
                                            <p:strVal val="#ppt_x"/>
                                          </p:val>
                                        </p:tav>
                                        <p:tav tm="100000">
                                          <p:val>
                                            <p:strVal val="#ppt_x"/>
                                          </p:val>
                                        </p:tav>
                                      </p:tavLst>
                                    </p:anim>
                                    <p:anim calcmode="lin" valueType="num">
                                      <p:cBhvr additive="base">
                                        <p:cTn id="54" dur="250" fill="hold"/>
                                        <p:tgtEl>
                                          <p:spTgt spid="64"/>
                                        </p:tgtEl>
                                        <p:attrNameLst>
                                          <p:attrName>ppt_y</p:attrName>
                                        </p:attrNameLst>
                                      </p:cBhvr>
                                      <p:tavLst>
                                        <p:tav tm="0">
                                          <p:val>
                                            <p:strVal val="1+#ppt_h/2"/>
                                          </p:val>
                                        </p:tav>
                                        <p:tav tm="100000">
                                          <p:val>
                                            <p:strVal val="#ppt_y"/>
                                          </p:val>
                                        </p:tav>
                                      </p:tavLst>
                                    </p:anim>
                                  </p:childTnLst>
                                </p:cTn>
                              </p:par>
                            </p:childTnLst>
                          </p:cTn>
                        </p:par>
                        <p:par>
                          <p:cTn id="55" fill="hold">
                            <p:stCondLst>
                              <p:cond delay="5500"/>
                            </p:stCondLst>
                            <p:childTnLst>
                              <p:par>
                                <p:cTn id="56" presetID="2" presetClass="entr" presetSubtype="4" fill="hold" nodeType="afterEffect">
                                  <p:stCondLst>
                                    <p:cond delay="0"/>
                                  </p:stCondLst>
                                  <p:childTnLst>
                                    <p:set>
                                      <p:cBhvr>
                                        <p:cTn id="57" dur="1" fill="hold">
                                          <p:stCondLst>
                                            <p:cond delay="0"/>
                                          </p:stCondLst>
                                        </p:cTn>
                                        <p:tgtEl>
                                          <p:spTgt spid="66"/>
                                        </p:tgtEl>
                                        <p:attrNameLst>
                                          <p:attrName>style.visibility</p:attrName>
                                        </p:attrNameLst>
                                      </p:cBhvr>
                                      <p:to>
                                        <p:strVal val="visible"/>
                                      </p:to>
                                    </p:set>
                                    <p:anim calcmode="lin" valueType="num">
                                      <p:cBhvr additive="base">
                                        <p:cTn id="58" dur="500" fill="hold"/>
                                        <p:tgtEl>
                                          <p:spTgt spid="66"/>
                                        </p:tgtEl>
                                        <p:attrNameLst>
                                          <p:attrName>ppt_x</p:attrName>
                                        </p:attrNameLst>
                                      </p:cBhvr>
                                      <p:tavLst>
                                        <p:tav tm="0">
                                          <p:val>
                                            <p:strVal val="#ppt_x"/>
                                          </p:val>
                                        </p:tav>
                                        <p:tav tm="100000">
                                          <p:val>
                                            <p:strVal val="#ppt_x"/>
                                          </p:val>
                                        </p:tav>
                                      </p:tavLst>
                                    </p:anim>
                                    <p:anim calcmode="lin" valueType="num">
                                      <p:cBhvr additive="base">
                                        <p:cTn id="59" dur="500" fill="hold"/>
                                        <p:tgtEl>
                                          <p:spTgt spid="66"/>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59"/>
                                        </p:tgtEl>
                                        <p:attrNameLst>
                                          <p:attrName>style.visibility</p:attrName>
                                        </p:attrNameLst>
                                      </p:cBhvr>
                                      <p:to>
                                        <p:strVal val="visible"/>
                                      </p:to>
                                    </p:set>
                                    <p:anim calcmode="lin" valueType="num">
                                      <p:cBhvr additive="base">
                                        <p:cTn id="62" dur="500" fill="hold"/>
                                        <p:tgtEl>
                                          <p:spTgt spid="59"/>
                                        </p:tgtEl>
                                        <p:attrNameLst>
                                          <p:attrName>ppt_x</p:attrName>
                                        </p:attrNameLst>
                                      </p:cBhvr>
                                      <p:tavLst>
                                        <p:tav tm="0">
                                          <p:val>
                                            <p:strVal val="#ppt_x"/>
                                          </p:val>
                                        </p:tav>
                                        <p:tav tm="100000">
                                          <p:val>
                                            <p:strVal val="#ppt_x"/>
                                          </p:val>
                                        </p:tav>
                                      </p:tavLst>
                                    </p:anim>
                                    <p:anim calcmode="lin" valueType="num">
                                      <p:cBhvr additive="base">
                                        <p:cTn id="63" dur="500" fill="hold"/>
                                        <p:tgtEl>
                                          <p:spTgt spid="59"/>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69"/>
                                        </p:tgtEl>
                                        <p:attrNameLst>
                                          <p:attrName>style.visibility</p:attrName>
                                        </p:attrNameLst>
                                      </p:cBhvr>
                                      <p:to>
                                        <p:strVal val="visible"/>
                                      </p:to>
                                    </p:set>
                                    <p:anim calcmode="lin" valueType="num">
                                      <p:cBhvr additive="base">
                                        <p:cTn id="66" dur="250" fill="hold"/>
                                        <p:tgtEl>
                                          <p:spTgt spid="69"/>
                                        </p:tgtEl>
                                        <p:attrNameLst>
                                          <p:attrName>ppt_x</p:attrName>
                                        </p:attrNameLst>
                                      </p:cBhvr>
                                      <p:tavLst>
                                        <p:tav tm="0">
                                          <p:val>
                                            <p:strVal val="#ppt_x"/>
                                          </p:val>
                                        </p:tav>
                                        <p:tav tm="100000">
                                          <p:val>
                                            <p:strVal val="#ppt_x"/>
                                          </p:val>
                                        </p:tav>
                                      </p:tavLst>
                                    </p:anim>
                                    <p:anim calcmode="lin" valueType="num">
                                      <p:cBhvr additive="base">
                                        <p:cTn id="67" dur="250" fill="hold"/>
                                        <p:tgtEl>
                                          <p:spTgt spid="69"/>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68"/>
                                        </p:tgtEl>
                                        <p:attrNameLst>
                                          <p:attrName>style.visibility</p:attrName>
                                        </p:attrNameLst>
                                      </p:cBhvr>
                                      <p:to>
                                        <p:strVal val="visible"/>
                                      </p:to>
                                    </p:set>
                                    <p:anim calcmode="lin" valueType="num">
                                      <p:cBhvr additive="base">
                                        <p:cTn id="70" dur="250" fill="hold"/>
                                        <p:tgtEl>
                                          <p:spTgt spid="68"/>
                                        </p:tgtEl>
                                        <p:attrNameLst>
                                          <p:attrName>ppt_x</p:attrName>
                                        </p:attrNameLst>
                                      </p:cBhvr>
                                      <p:tavLst>
                                        <p:tav tm="0">
                                          <p:val>
                                            <p:strVal val="#ppt_x"/>
                                          </p:val>
                                        </p:tav>
                                        <p:tav tm="100000">
                                          <p:val>
                                            <p:strVal val="#ppt_x"/>
                                          </p:val>
                                        </p:tav>
                                      </p:tavLst>
                                    </p:anim>
                                    <p:anim calcmode="lin" valueType="num">
                                      <p:cBhvr additive="base">
                                        <p:cTn id="71" dur="250" fill="hold"/>
                                        <p:tgtEl>
                                          <p:spTgt spid="68"/>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67"/>
                                        </p:tgtEl>
                                        <p:attrNameLst>
                                          <p:attrName>style.visibility</p:attrName>
                                        </p:attrNameLst>
                                      </p:cBhvr>
                                      <p:to>
                                        <p:strVal val="visible"/>
                                      </p:to>
                                    </p:set>
                                    <p:anim calcmode="lin" valueType="num">
                                      <p:cBhvr additive="base">
                                        <p:cTn id="74" dur="250" fill="hold"/>
                                        <p:tgtEl>
                                          <p:spTgt spid="67"/>
                                        </p:tgtEl>
                                        <p:attrNameLst>
                                          <p:attrName>ppt_x</p:attrName>
                                        </p:attrNameLst>
                                      </p:cBhvr>
                                      <p:tavLst>
                                        <p:tav tm="0">
                                          <p:val>
                                            <p:strVal val="#ppt_x"/>
                                          </p:val>
                                        </p:tav>
                                        <p:tav tm="100000">
                                          <p:val>
                                            <p:strVal val="#ppt_x"/>
                                          </p:val>
                                        </p:tav>
                                      </p:tavLst>
                                    </p:anim>
                                    <p:anim calcmode="lin" valueType="num">
                                      <p:cBhvr additive="base">
                                        <p:cTn id="75" dur="250" fill="hold"/>
                                        <p:tgtEl>
                                          <p:spTgt spid="67"/>
                                        </p:tgtEl>
                                        <p:attrNameLst>
                                          <p:attrName>ppt_y</p:attrName>
                                        </p:attrNameLst>
                                      </p:cBhvr>
                                      <p:tavLst>
                                        <p:tav tm="0">
                                          <p:val>
                                            <p:strVal val="1+#ppt_h/2"/>
                                          </p:val>
                                        </p:tav>
                                        <p:tav tm="100000">
                                          <p:val>
                                            <p:strVal val="#ppt_y"/>
                                          </p:val>
                                        </p:tav>
                                      </p:tavLst>
                                    </p:anim>
                                  </p:childTnLst>
                                </p:cTn>
                              </p:par>
                            </p:childTnLst>
                          </p:cTn>
                        </p:par>
                        <p:par>
                          <p:cTn id="76" fill="hold">
                            <p:stCondLst>
                              <p:cond delay="6000"/>
                            </p:stCondLst>
                            <p:childTnLst>
                              <p:par>
                                <p:cTn id="77" presetID="16" presetClass="entr" presetSubtype="37" fill="hold" grpId="0"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barn(outVertical)">
                                      <p:cBhvr>
                                        <p:cTn id="79" dur="5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9" grpId="0"/>
      <p:bldP spid="59" grpId="0"/>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226806" y="737577"/>
            <a:ext cx="11637819" cy="6233745"/>
          </a:xfrm>
          <a:prstGeom prst="rect">
            <a:avLst/>
          </a:prstGeom>
        </p:spPr>
      </p:pic>
      <p:cxnSp>
        <p:nvCxnSpPr>
          <p:cNvPr id="30" name="直接连接符 29"/>
          <p:cNvCxnSpPr/>
          <p:nvPr/>
        </p:nvCxnSpPr>
        <p:spPr>
          <a:xfrm>
            <a:off x="9001131" y="829283"/>
            <a:ext cx="2043779" cy="0"/>
          </a:xfrm>
          <a:prstGeom prst="line">
            <a:avLst/>
          </a:prstGeom>
          <a:ln w="31750" cap="rnd">
            <a:gradFill>
              <a:gsLst>
                <a:gs pos="0">
                  <a:schemeClr val="bg1">
                    <a:alpha val="0"/>
                  </a:schemeClr>
                </a:gs>
                <a:gs pos="100000">
                  <a:schemeClr val="bg1"/>
                </a:gs>
              </a:gsLst>
              <a:lin ang="0" scaled="0"/>
            </a:gradFill>
          </a:ln>
        </p:spPr>
        <p:style>
          <a:lnRef idx="1">
            <a:schemeClr val="accent1"/>
          </a:lnRef>
          <a:fillRef idx="0">
            <a:schemeClr val="accent1"/>
          </a:fillRef>
          <a:effectRef idx="0">
            <a:schemeClr val="accent1"/>
          </a:effectRef>
          <a:fontRef idx="minor">
            <a:schemeClr val="tx1"/>
          </a:fontRef>
        </p:style>
      </p:cxnSp>
      <p:sp>
        <p:nvSpPr>
          <p:cNvPr id="56" name="左大括号 55"/>
          <p:cNvSpPr/>
          <p:nvPr/>
        </p:nvSpPr>
        <p:spPr>
          <a:xfrm>
            <a:off x="3135313" y="1951038"/>
            <a:ext cx="493712" cy="3911600"/>
          </a:xfrm>
          <a:prstGeom prst="leftBrace">
            <a:avLst/>
          </a:prstGeom>
          <a:noFill/>
          <a:ln w="38100" cap="flat" cmpd="sng" algn="ctr">
            <a:solidFill>
              <a:schemeClr val="bg1">
                <a:lumMod val="65000"/>
              </a:schemeClr>
            </a:solidFill>
            <a:prstDash val="solid"/>
          </a:ln>
          <a:effectLst>
            <a:outerShdw blurRad="139700" dir="8100000" sx="98000" sy="98000" algn="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Text" lastClr="000000"/>
              </a:solidFill>
              <a:latin typeface="方正黑体简体" panose="02010601030101010101" pitchFamily="2" charset="-122"/>
              <a:ea typeface="方正黑体简体" panose="02010601030101010101" pitchFamily="2" charset="-122"/>
              <a:cs typeface="+mn-ea"/>
              <a:sym typeface="+mn-lt"/>
            </a:endParaRPr>
          </a:p>
        </p:txBody>
      </p:sp>
      <p:grpSp>
        <p:nvGrpSpPr>
          <p:cNvPr id="57" name="组合 56"/>
          <p:cNvGrpSpPr/>
          <p:nvPr/>
        </p:nvGrpSpPr>
        <p:grpSpPr>
          <a:xfrm>
            <a:off x="1391478" y="3034995"/>
            <a:ext cx="1781261" cy="1781261"/>
            <a:chOff x="304800" y="673100"/>
            <a:chExt cx="4000500" cy="4000500"/>
          </a:xfrm>
          <a:gradFill>
            <a:gsLst>
              <a:gs pos="0">
                <a:schemeClr val="bg1"/>
              </a:gs>
              <a:gs pos="100000">
                <a:schemeClr val="bg1">
                  <a:lumMod val="95000"/>
                </a:schemeClr>
              </a:gs>
            </a:gsLst>
          </a:gradFill>
          <a:effectLst>
            <a:outerShdw blurRad="127000" sx="102000" sy="102000" algn="ctr" rotWithShape="0">
              <a:prstClr val="black">
                <a:alpha val="20000"/>
              </a:prstClr>
            </a:outerShdw>
          </a:effectLst>
        </p:grpSpPr>
        <p:sp>
          <p:nvSpPr>
            <p:cNvPr id="58" name="同心圆 57"/>
            <p:cNvSpPr/>
            <p:nvPr/>
          </p:nvSpPr>
          <p:spPr>
            <a:xfrm>
              <a:off x="304800" y="673100"/>
              <a:ext cx="4000500" cy="4000500"/>
            </a:xfrm>
            <a:prstGeom prst="donut">
              <a:avLst>
                <a:gd name="adj" fmla="val 4879"/>
              </a:avLst>
            </a:prstGeom>
            <a:grpFill/>
            <a:ln w="25400" cap="flat" cmpd="sng" algn="ctr">
              <a:noFill/>
              <a:prstDash val="solid"/>
            </a:ln>
            <a:effectLst/>
          </p:spPr>
          <p:txBody>
            <a:bodyPr anchor="ctr"/>
            <a:lstStyle/>
            <a:p>
              <a:pPr algn="ctr" defTabSz="1219200" eaLnBrk="1" fontAlgn="auto" hangingPunct="1">
                <a:spcBef>
                  <a:spcPts val="0"/>
                </a:spcBef>
                <a:spcAft>
                  <a:spcPts val="0"/>
                </a:spcAft>
                <a:defRPr/>
              </a:pPr>
              <a:endParaRPr lang="zh-CN" altLang="en-US" sz="2400" kern="0" dirty="0">
                <a:solidFill>
                  <a:sysClr val="windowText" lastClr="000000"/>
                </a:solidFill>
                <a:latin typeface="方正黑体简体" panose="02010601030101010101" pitchFamily="2" charset="-122"/>
                <a:ea typeface="方正黑体简体" panose="02010601030101010101" pitchFamily="2" charset="-122"/>
                <a:cs typeface="+mn-ea"/>
                <a:sym typeface="+mn-lt"/>
              </a:endParaRPr>
            </a:p>
          </p:txBody>
        </p:sp>
        <p:sp>
          <p:nvSpPr>
            <p:cNvPr id="59" name="椭圆 58"/>
            <p:cNvSpPr/>
            <p:nvPr/>
          </p:nvSpPr>
          <p:spPr>
            <a:xfrm>
              <a:off x="392113" y="760413"/>
              <a:ext cx="3825874" cy="3825874"/>
            </a:xfrm>
            <a:prstGeom prst="ellipse">
              <a:avLst/>
            </a:prstGeom>
            <a:grpFill/>
            <a:ln w="25400" cap="flat" cmpd="sng" algn="ctr">
              <a:noFill/>
              <a:prstDash val="solid"/>
            </a:ln>
            <a:effectLst/>
          </p:spPr>
          <p:txBody>
            <a:bodyPr anchor="ctr"/>
            <a:lstStyle/>
            <a:p>
              <a:pPr algn="ctr" defTabSz="1219200" eaLnBrk="1" fontAlgn="auto" hangingPunct="1">
                <a:spcBef>
                  <a:spcPts val="0"/>
                </a:spcBef>
                <a:spcAft>
                  <a:spcPts val="0"/>
                </a:spcAft>
                <a:defRPr/>
              </a:pPr>
              <a:r>
                <a:rPr lang="zh-CN" altLang="en-US" sz="2000"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年度</a:t>
              </a:r>
              <a:endParaRPr lang="en-US" altLang="zh-CN" sz="2000"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a:p>
              <a:pPr algn="ctr" defTabSz="1219200" eaLnBrk="1" fontAlgn="auto" hangingPunct="1">
                <a:spcBef>
                  <a:spcPts val="0"/>
                </a:spcBef>
                <a:spcAft>
                  <a:spcPts val="0"/>
                </a:spcAft>
                <a:defRPr/>
              </a:pPr>
              <a:r>
                <a:rPr lang="zh-CN" altLang="en-US" sz="2000"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申报材料</a:t>
              </a:r>
              <a:endParaRPr lang="zh-CN" altLang="en-US" sz="2000"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p:txBody>
        </p:sp>
      </p:grpSp>
      <p:sp>
        <p:nvSpPr>
          <p:cNvPr id="60" name="椭圆 59"/>
          <p:cNvSpPr/>
          <p:nvPr/>
        </p:nvSpPr>
        <p:spPr>
          <a:xfrm>
            <a:off x="3983038" y="1550988"/>
            <a:ext cx="969962" cy="969962"/>
          </a:xfrm>
          <a:prstGeom prst="ellipse">
            <a:avLst/>
          </a:prstGeom>
          <a:solidFill>
            <a:srgbClr val="18478F"/>
          </a:solidFill>
          <a:ln w="25400" cap="flat" cmpd="sng" algn="ctr">
            <a:noFill/>
            <a:prstDash val="solid"/>
          </a:ln>
          <a:effectLst>
            <a:outerShdw blurRad="127000" sx="102000" sy="102000" algn="c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61" name="椭圆 60"/>
          <p:cNvSpPr/>
          <p:nvPr/>
        </p:nvSpPr>
        <p:spPr>
          <a:xfrm>
            <a:off x="4017963" y="3377868"/>
            <a:ext cx="1035050" cy="1035050"/>
          </a:xfrm>
          <a:prstGeom prst="ellipse">
            <a:avLst/>
          </a:prstGeom>
          <a:solidFill>
            <a:srgbClr val="18478F"/>
          </a:solidFill>
          <a:ln w="25400" cap="flat" cmpd="sng" algn="ctr">
            <a:noFill/>
            <a:prstDash val="solid"/>
          </a:ln>
          <a:effectLst>
            <a:outerShdw blurRad="127000" sx="102000" sy="102000" algn="c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62" name="椭圆 61"/>
          <p:cNvSpPr/>
          <p:nvPr/>
        </p:nvSpPr>
        <p:spPr>
          <a:xfrm>
            <a:off x="4071938" y="5185708"/>
            <a:ext cx="968375" cy="969963"/>
          </a:xfrm>
          <a:prstGeom prst="ellipse">
            <a:avLst/>
          </a:prstGeom>
          <a:solidFill>
            <a:srgbClr val="18478F"/>
          </a:solidFill>
          <a:ln w="25400" cap="flat" cmpd="sng" algn="ctr">
            <a:noFill/>
            <a:prstDash val="solid"/>
          </a:ln>
          <a:effectLst>
            <a:outerShdw blurRad="127000" sx="102000" sy="102000" algn="ctr" rotWithShape="0">
              <a:prstClr val="black">
                <a:alpha val="20000"/>
              </a:prstClr>
            </a:outerShdw>
          </a:effectLst>
        </p:spPr>
        <p:txBody>
          <a:bodyPr anchor="ctr"/>
          <a:lstStyle/>
          <a:p>
            <a:pPr algn="ctr" defTabSz="1219200" eaLnBrk="1" fontAlgn="auto" hangingPunct="1">
              <a:spcBef>
                <a:spcPts val="0"/>
              </a:spcBef>
              <a:spcAft>
                <a:spcPts val="0"/>
              </a:spcAft>
              <a:defRPr/>
            </a:pPr>
            <a:endParaRPr lang="zh-CN" altLang="en-US" sz="24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63" name="TextBox 16"/>
          <p:cNvSpPr txBox="1"/>
          <p:nvPr/>
        </p:nvSpPr>
        <p:spPr>
          <a:xfrm>
            <a:off x="4146550" y="1812499"/>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rPr>
              <a:t>纳入</a:t>
            </a:r>
            <a:endPar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64" name="TextBox 17"/>
          <p:cNvSpPr txBox="1"/>
          <p:nvPr/>
        </p:nvSpPr>
        <p:spPr>
          <a:xfrm>
            <a:off x="3795783" y="3630304"/>
            <a:ext cx="1371600" cy="400998"/>
          </a:xfrm>
          <a:prstGeom prst="rect">
            <a:avLst/>
          </a:prstGeom>
          <a:noFill/>
        </p:spPr>
        <p:txBody>
          <a:bodyPr wrap="square">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72" name="TextBox 18"/>
          <p:cNvSpPr txBox="1"/>
          <p:nvPr/>
        </p:nvSpPr>
        <p:spPr>
          <a:xfrm>
            <a:off x="3798982" y="5454982"/>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rPr>
              <a:t>   退出</a:t>
            </a:r>
            <a:endParaRPr lang="zh-CN" altLang="en-US" sz="2000" kern="0" dirty="0">
              <a:solidFill>
                <a:sysClr val="window" lastClr="FFFFFF"/>
              </a:solidFill>
              <a:latin typeface="方正黑体简体" panose="02010601030101010101" pitchFamily="2" charset="-122"/>
              <a:ea typeface="方正黑体简体" panose="02010601030101010101" pitchFamily="2" charset="-122"/>
              <a:cs typeface="+mn-ea"/>
              <a:sym typeface="+mn-lt"/>
            </a:endParaRPr>
          </a:p>
        </p:txBody>
      </p:sp>
      <p:sp>
        <p:nvSpPr>
          <p:cNvPr id="73" name="TextBox 19"/>
          <p:cNvSpPr txBox="1"/>
          <p:nvPr/>
        </p:nvSpPr>
        <p:spPr>
          <a:xfrm>
            <a:off x="5384800" y="1470818"/>
            <a:ext cx="5395913" cy="1200329"/>
          </a:xfrm>
          <a:prstGeom prst="rect">
            <a:avLst/>
          </a:prstGeom>
          <a:noFill/>
        </p:spPr>
        <p:txBody>
          <a:bodyPr>
            <a:spAutoFit/>
          </a:bodyPr>
          <a:lstStyle/>
          <a:p>
            <a:pPr defTabSz="1219200" eaLnBrk="1" fontAlgn="auto" hangingPunct="1">
              <a:spcBef>
                <a:spcPts val="0"/>
              </a:spcBef>
              <a:spcAft>
                <a:spcPts val="0"/>
              </a:spcAft>
              <a:defRPr/>
            </a:pP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共性资料：</a:t>
            </a:r>
            <a:endPar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spcBef>
                <a:spcPts val="0"/>
              </a:spcBef>
              <a:spcAft>
                <a:spcPts val="0"/>
              </a:spcAft>
              <a:defRPr/>
            </a:pPr>
            <a:r>
              <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调查单位</a:t>
            </a:r>
            <a:r>
              <a:rPr lang="zh-CN" altLang="en-US" kern="0" dirty="0">
                <a:solidFill>
                  <a:srgbClr val="C00000"/>
                </a:solidFill>
                <a:latin typeface="方正黑体简体" panose="02010601030101010101" pitchFamily="2" charset="-122"/>
                <a:ea typeface="方正黑体简体" panose="02010601030101010101" pitchFamily="2" charset="-122"/>
                <a:cs typeface="+mn-ea"/>
                <a:sym typeface="+mn-lt"/>
              </a:rPr>
              <a:t>年度</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审核登记表（一）</a:t>
            </a:r>
            <a:r>
              <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a:t>
            </a:r>
            <a:endPar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spcBef>
                <a:spcPts val="0"/>
              </a:spcBef>
              <a:spcAft>
                <a:spcPts val="0"/>
              </a:spcAft>
              <a:defRPr/>
            </a:pPr>
            <a:r>
              <a:rPr lang="zh-CN" altLang="en-US" kern="0" dirty="0">
                <a:solidFill>
                  <a:srgbClr val="0070C0"/>
                </a:solidFill>
                <a:latin typeface="方正黑体简体" panose="02010601030101010101" pitchFamily="2" charset="-122"/>
                <a:ea typeface="方正黑体简体" panose="02010601030101010101" pitchFamily="2" charset="-122"/>
                <a:cs typeface="+mn-ea"/>
                <a:sym typeface="+mn-lt"/>
              </a:rPr>
              <a:t>营业执照（证书）复印件</a:t>
            </a:r>
            <a:endParaRPr lang="en-US" altLang="zh-CN" kern="0" dirty="0">
              <a:solidFill>
                <a:srgbClr val="0070C0"/>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spcBef>
                <a:spcPts val="0"/>
              </a:spcBef>
              <a:spcAft>
                <a:spcPts val="0"/>
              </a:spcAft>
              <a:defRPr/>
            </a:pPr>
            <a:r>
              <a:rPr lang="zh-CN" altLang="en-US" kern="0" dirty="0">
                <a:solidFill>
                  <a:schemeClr val="tx1">
                    <a:lumMod val="50000"/>
                    <a:lumOff val="50000"/>
                  </a:schemeClr>
                </a:solidFill>
                <a:latin typeface="方正黑体简体" panose="02010601030101010101" pitchFamily="2" charset="-122"/>
                <a:ea typeface="方正黑体简体" panose="02010601030101010101" pitchFamily="2" charset="-122"/>
                <a:cs typeface="+mn-ea"/>
                <a:sym typeface="+mn-lt"/>
              </a:rPr>
              <a:t> </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分专业要求报送的资料</a:t>
            </a:r>
            <a:endPar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p:txBody>
      </p:sp>
      <p:sp>
        <p:nvSpPr>
          <p:cNvPr id="74" name="TextBox 20"/>
          <p:cNvSpPr txBox="1"/>
          <p:nvPr/>
        </p:nvSpPr>
        <p:spPr>
          <a:xfrm>
            <a:off x="5384800" y="3373615"/>
            <a:ext cx="5395913" cy="923330"/>
          </a:xfrm>
          <a:prstGeom prst="rect">
            <a:avLst/>
          </a:prstGeom>
          <a:noFill/>
        </p:spPr>
        <p:txBody>
          <a:bodyPr>
            <a:spAutoFit/>
          </a:bodyPr>
          <a:lstStyle/>
          <a:p>
            <a:pPr defTabSz="1219200" eaLnBrk="1" fontAlgn="auto" hangingPunct="1">
              <a:spcBef>
                <a:spcPts val="0"/>
              </a:spcBef>
              <a:spcAft>
                <a:spcPts val="0"/>
              </a:spcAft>
              <a:defRPr/>
            </a:pPr>
            <a:r>
              <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调查单位</a:t>
            </a:r>
            <a:r>
              <a:rPr lang="zh-CN" altLang="en-US" kern="0" dirty="0">
                <a:solidFill>
                  <a:srgbClr val="C00000"/>
                </a:solidFill>
                <a:latin typeface="方正黑体简体" panose="02010601030101010101" pitchFamily="2" charset="-122"/>
                <a:ea typeface="方正黑体简体" panose="02010601030101010101" pitchFamily="2" charset="-122"/>
                <a:cs typeface="+mn-ea"/>
                <a:sym typeface="+mn-lt"/>
              </a:rPr>
              <a:t>年度</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审核登记表（一）</a:t>
            </a:r>
            <a:r>
              <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a:t>
            </a:r>
            <a:endPar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spcBef>
                <a:spcPts val="0"/>
              </a:spcBef>
              <a:spcAft>
                <a:spcPts val="0"/>
              </a:spcAft>
              <a:defRPr/>
            </a:pPr>
            <a:r>
              <a:rPr lang="zh-CN" altLang="en-US" kern="0" dirty="0">
                <a:solidFill>
                  <a:schemeClr val="tx1">
                    <a:lumMod val="50000"/>
                    <a:lumOff val="50000"/>
                  </a:schemeClr>
                </a:solidFill>
                <a:latin typeface="方正黑体简体" panose="02010601030101010101" pitchFamily="2" charset="-122"/>
                <a:ea typeface="方正黑体简体" panose="02010601030101010101" pitchFamily="2" charset="-122"/>
                <a:cs typeface="+mn-ea"/>
                <a:sym typeface="+mn-lt"/>
              </a:rPr>
              <a:t>   </a:t>
            </a:r>
            <a:r>
              <a:rPr lang="zh-CN" altLang="en-US" kern="0" dirty="0">
                <a:solidFill>
                  <a:srgbClr val="0070C0"/>
                </a:solidFill>
                <a:latin typeface="方正黑体简体" panose="02010601030101010101" pitchFamily="2" charset="-122"/>
                <a:ea typeface="方正黑体简体" panose="02010601030101010101" pitchFamily="2" charset="-122"/>
                <a:cs typeface="+mn-ea"/>
                <a:sym typeface="+mn-lt"/>
              </a:rPr>
              <a:t>营业执照（证书）复印件</a:t>
            </a:r>
            <a:endParaRPr lang="en-US" altLang="zh-CN" kern="0" dirty="0">
              <a:solidFill>
                <a:srgbClr val="0070C0"/>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spcBef>
                <a:spcPts val="0"/>
              </a:spcBef>
              <a:spcAft>
                <a:spcPts val="0"/>
              </a:spcAft>
              <a:defRPr/>
            </a:pPr>
            <a:r>
              <a:rPr lang="zh-CN" altLang="en-US" kern="0" dirty="0">
                <a:solidFill>
                  <a:schemeClr val="tx1">
                    <a:lumMod val="50000"/>
                    <a:lumOff val="50000"/>
                  </a:schemeClr>
                </a:solidFill>
                <a:latin typeface="方正黑体简体" panose="02010601030101010101" pitchFamily="2" charset="-122"/>
                <a:ea typeface="方正黑体简体" panose="02010601030101010101" pitchFamily="2" charset="-122"/>
                <a:cs typeface="+mn-ea"/>
                <a:sym typeface="+mn-lt"/>
              </a:rPr>
              <a:t>   </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其他证明单位发生相应变更的材料</a:t>
            </a:r>
            <a:endPar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p:txBody>
      </p:sp>
      <p:sp>
        <p:nvSpPr>
          <p:cNvPr id="75" name="TextBox 21"/>
          <p:cNvSpPr txBox="1"/>
          <p:nvPr/>
        </p:nvSpPr>
        <p:spPr>
          <a:xfrm>
            <a:off x="5460484" y="5219513"/>
            <a:ext cx="3828186" cy="646331"/>
          </a:xfrm>
          <a:prstGeom prst="rect">
            <a:avLst/>
          </a:prstGeom>
          <a:noFill/>
        </p:spPr>
        <p:txBody>
          <a:bodyPr wrap="square">
            <a:spAutoFit/>
          </a:bodyPr>
          <a:lstStyle/>
          <a:p>
            <a:pPr defTabSz="1219200" eaLnBrk="1" fontAlgn="auto" hangingPunct="1">
              <a:spcBef>
                <a:spcPts val="0"/>
              </a:spcBef>
              <a:spcAft>
                <a:spcPts val="0"/>
              </a:spcAft>
              <a:defRPr/>
            </a:pPr>
            <a:r>
              <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调查单位</a:t>
            </a:r>
            <a:r>
              <a:rPr lang="zh-CN" altLang="en-US" kern="0" dirty="0">
                <a:solidFill>
                  <a:srgbClr val="C00000"/>
                </a:solidFill>
                <a:latin typeface="方正黑体简体" panose="02010601030101010101" pitchFamily="2" charset="-122"/>
                <a:ea typeface="方正黑体简体" panose="02010601030101010101" pitchFamily="2" charset="-122"/>
                <a:cs typeface="+mn-ea"/>
                <a:sym typeface="+mn-lt"/>
              </a:rPr>
              <a:t>年度</a:t>
            </a: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审核登记表</a:t>
            </a:r>
            <a:r>
              <a:rPr lang="zh-CN" altLang="en-US" kern="0" dirty="0">
                <a:solidFill>
                  <a:srgbClr val="C00000"/>
                </a:solidFill>
                <a:latin typeface="方正黑体简体" panose="02010601030101010101" pitchFamily="2" charset="-122"/>
                <a:ea typeface="方正黑体简体" panose="02010601030101010101" pitchFamily="2" charset="-122"/>
                <a:cs typeface="+mn-ea"/>
                <a:sym typeface="+mn-lt"/>
              </a:rPr>
              <a:t>（二）</a:t>
            </a:r>
            <a:r>
              <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a:t>
            </a:r>
            <a:endParaRPr lang="en-US" altLang="zh-CN"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a:p>
            <a:pPr defTabSz="1219200" eaLnBrk="1" fontAlgn="auto" hangingPunct="1">
              <a:spcBef>
                <a:spcPts val="0"/>
              </a:spcBef>
              <a:spcAft>
                <a:spcPts val="0"/>
              </a:spcAft>
              <a:defRPr/>
            </a:pPr>
            <a:r>
              <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rPr>
              <a:t>其他证明需退出的相应材料</a:t>
            </a:r>
            <a:endParaRPr lang="zh-CN" altLang="en-US" kern="0" dirty="0">
              <a:solidFill>
                <a:schemeClr val="accent5">
                  <a:lumMod val="50000"/>
                </a:schemeClr>
              </a:solidFill>
              <a:latin typeface="方正黑体简体" panose="02010601030101010101" pitchFamily="2" charset="-122"/>
              <a:ea typeface="方正黑体简体" panose="02010601030101010101" pitchFamily="2" charset="-122"/>
              <a:cs typeface="+mn-ea"/>
              <a:sym typeface="+mn-lt"/>
            </a:endParaRPr>
          </a:p>
        </p:txBody>
      </p:sp>
      <p:grpSp>
        <p:nvGrpSpPr>
          <p:cNvPr id="76" name="组合 75"/>
          <p:cNvGrpSpPr/>
          <p:nvPr/>
        </p:nvGrpSpPr>
        <p:grpSpPr>
          <a:xfrm>
            <a:off x="9217259" y="1592248"/>
            <a:ext cx="1895241" cy="2770438"/>
            <a:chOff x="9372600" y="2373923"/>
            <a:chExt cx="1895241" cy="1574673"/>
          </a:xfrm>
        </p:grpSpPr>
        <p:sp>
          <p:nvSpPr>
            <p:cNvPr id="77" name="右箭头 76"/>
            <p:cNvSpPr/>
            <p:nvPr/>
          </p:nvSpPr>
          <p:spPr>
            <a:xfrm>
              <a:off x="9372600" y="2373923"/>
              <a:ext cx="474785" cy="394221"/>
            </a:xfrm>
            <a:prstGeom prst="rightArrow">
              <a:avLst/>
            </a:prstGeom>
            <a:solidFill>
              <a:srgbClr val="FFC000"/>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nvGrpSpPr>
            <p:cNvPr id="78" name="组合 77"/>
            <p:cNvGrpSpPr/>
            <p:nvPr/>
          </p:nvGrpSpPr>
          <p:grpSpPr>
            <a:xfrm>
              <a:off x="9372600" y="2423278"/>
              <a:ext cx="1895241" cy="1525318"/>
              <a:chOff x="9372600" y="2423278"/>
              <a:chExt cx="1895241" cy="1525318"/>
            </a:xfrm>
          </p:grpSpPr>
          <p:sp>
            <p:nvSpPr>
              <p:cNvPr id="79" name="文本框 78"/>
              <p:cNvSpPr txBox="1"/>
              <p:nvPr/>
            </p:nvSpPr>
            <p:spPr>
              <a:xfrm>
                <a:off x="9949594" y="2423278"/>
                <a:ext cx="1318247" cy="1451963"/>
              </a:xfrm>
              <a:prstGeom prst="rect">
                <a:avLst/>
              </a:prstGeom>
              <a:solidFill>
                <a:srgbClr val="FFFF00"/>
              </a:solidFill>
            </p:spPr>
            <p:txBody>
              <a:bodyPr wrap="square" rtlCol="0">
                <a:spAutoFit/>
              </a:bodyPr>
              <a:lstStyle/>
              <a:p>
                <a:r>
                  <a:rPr lang="zh-CN" altLang="en-US" sz="1600" dirty="0">
                    <a:solidFill>
                      <a:srgbClr val="0070C0"/>
                    </a:solidFill>
                    <a:latin typeface="方正黑体简体" panose="02010601030101010101" pitchFamily="2" charset="-122"/>
                    <a:ea typeface="方正黑体简体" panose="02010601030101010101" pitchFamily="2" charset="-122"/>
                    <a:cs typeface="+mn-ea"/>
                    <a:sym typeface="+mn-lt"/>
                  </a:rPr>
                  <a:t>已共享“五证合一”相关部门信息并能直接利用该信息验证企业身份的地区，可</a:t>
                </a:r>
                <a:r>
                  <a:rPr lang="zh-CN" altLang="en-US" sz="1600" dirty="0">
                    <a:solidFill>
                      <a:srgbClr val="FF0000"/>
                    </a:solidFill>
                    <a:latin typeface="方正黑体简体" panose="02010601030101010101" pitchFamily="2" charset="-122"/>
                    <a:ea typeface="方正黑体简体" panose="02010601030101010101" pitchFamily="2" charset="-122"/>
                    <a:cs typeface="+mn-ea"/>
                    <a:sym typeface="+mn-lt"/>
                  </a:rPr>
                  <a:t>免于</a:t>
                </a:r>
                <a:r>
                  <a:rPr lang="zh-CN" altLang="en-US" sz="1600" dirty="0">
                    <a:solidFill>
                      <a:srgbClr val="0070C0"/>
                    </a:solidFill>
                    <a:latin typeface="方正黑体简体" panose="02010601030101010101" pitchFamily="2" charset="-122"/>
                    <a:ea typeface="方正黑体简体" panose="02010601030101010101" pitchFamily="2" charset="-122"/>
                    <a:cs typeface="+mn-ea"/>
                    <a:sym typeface="+mn-lt"/>
                  </a:rPr>
                  <a:t>提供营业执照（证书）复印件</a:t>
                </a:r>
                <a:endParaRPr lang="zh-CN" altLang="en-US" sz="1600" dirty="0">
                  <a:solidFill>
                    <a:srgbClr val="0070C0"/>
                  </a:solidFill>
                  <a:latin typeface="方正黑体简体" panose="02010601030101010101" pitchFamily="2" charset="-122"/>
                  <a:ea typeface="方正黑体简体" panose="02010601030101010101" pitchFamily="2" charset="-122"/>
                  <a:cs typeface="+mn-ea"/>
                  <a:sym typeface="+mn-lt"/>
                </a:endParaRPr>
              </a:p>
            </p:txBody>
          </p:sp>
          <p:sp>
            <p:nvSpPr>
              <p:cNvPr id="80" name="右箭头 79"/>
              <p:cNvSpPr/>
              <p:nvPr/>
            </p:nvSpPr>
            <p:spPr>
              <a:xfrm>
                <a:off x="9372600" y="3554375"/>
                <a:ext cx="474785" cy="394221"/>
              </a:xfrm>
              <a:prstGeom prst="rightArrow">
                <a:avLst/>
              </a:prstGeom>
              <a:solidFill>
                <a:srgbClr val="FFC000"/>
              </a:soli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latin typeface="方正黑体简体" panose="02010601030101010101" pitchFamily="2" charset="-122"/>
                  <a:ea typeface="方正黑体简体" panose="02010601030101010101" pitchFamily="2" charset="-122"/>
                  <a:cs typeface="+mn-ea"/>
                  <a:sym typeface="+mn-lt"/>
                </a:endParaRPr>
              </a:p>
            </p:txBody>
          </p:sp>
        </p:grpSp>
      </p:grpSp>
      <p:sp>
        <p:nvSpPr>
          <p:cNvPr id="82" name="文本框 81"/>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pic>
        <p:nvPicPr>
          <p:cNvPr id="24" name="图片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checkerboard(across)">
                                      <p:cBhvr>
                                        <p:cTn id="7" dur="500"/>
                                        <p:tgtEl>
                                          <p:spTgt spid="82"/>
                                        </p:tgtEl>
                                      </p:cBhvr>
                                    </p:animEffect>
                                  </p:childTnLst>
                                </p:cTn>
                              </p:par>
                              <p:par>
                                <p:cTn id="8" presetID="31"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p:cTn id="10" dur="1000" fill="hold"/>
                                        <p:tgtEl>
                                          <p:spTgt spid="24"/>
                                        </p:tgtEl>
                                        <p:attrNameLst>
                                          <p:attrName>ppt_w</p:attrName>
                                        </p:attrNameLst>
                                      </p:cBhvr>
                                      <p:tavLst>
                                        <p:tav tm="0">
                                          <p:val>
                                            <p:fltVal val="0"/>
                                          </p:val>
                                        </p:tav>
                                        <p:tav tm="100000">
                                          <p:val>
                                            <p:strVal val="#ppt_w"/>
                                          </p:val>
                                        </p:tav>
                                      </p:tavLst>
                                    </p:anim>
                                    <p:anim calcmode="lin" valueType="num">
                                      <p:cBhvr>
                                        <p:cTn id="11" dur="1000" fill="hold"/>
                                        <p:tgtEl>
                                          <p:spTgt spid="24"/>
                                        </p:tgtEl>
                                        <p:attrNameLst>
                                          <p:attrName>ppt_h</p:attrName>
                                        </p:attrNameLst>
                                      </p:cBhvr>
                                      <p:tavLst>
                                        <p:tav tm="0">
                                          <p:val>
                                            <p:fltVal val="0"/>
                                          </p:val>
                                        </p:tav>
                                        <p:tav tm="100000">
                                          <p:val>
                                            <p:strVal val="#ppt_h"/>
                                          </p:val>
                                        </p:tav>
                                      </p:tavLst>
                                    </p:anim>
                                    <p:anim calcmode="lin" valueType="num">
                                      <p:cBhvr>
                                        <p:cTn id="12" dur="1000" fill="hold"/>
                                        <p:tgtEl>
                                          <p:spTgt spid="24"/>
                                        </p:tgtEl>
                                        <p:attrNameLst>
                                          <p:attrName>style.rotation</p:attrName>
                                        </p:attrNameLst>
                                      </p:cBhvr>
                                      <p:tavLst>
                                        <p:tav tm="0">
                                          <p:val>
                                            <p:fltVal val="90"/>
                                          </p:val>
                                        </p:tav>
                                        <p:tav tm="100000">
                                          <p:val>
                                            <p:fltVal val="0"/>
                                          </p:val>
                                        </p:tav>
                                      </p:tavLst>
                                    </p:anim>
                                    <p:animEffect transition="in" filter="fade">
                                      <p:cBhvr>
                                        <p:cTn id="13" dur="1000"/>
                                        <p:tgtEl>
                                          <p:spTgt spid="24"/>
                                        </p:tgtEl>
                                      </p:cBhvr>
                                    </p:animEffect>
                                  </p:childTnLst>
                                </p:cTn>
                              </p:par>
                              <p:par>
                                <p:cTn id="14" presetID="5" presetClass="entr" presetSubtype="1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heckerboard(across)">
                                      <p:cBhvr>
                                        <p:cTn id="16" dur="500"/>
                                        <p:tgtEl>
                                          <p:spTgt spid="30"/>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57"/>
                                        </p:tgtEl>
                                        <p:attrNameLst>
                                          <p:attrName>style.visibility</p:attrName>
                                        </p:attrNameLst>
                                      </p:cBhvr>
                                      <p:to>
                                        <p:strVal val="visible"/>
                                      </p:to>
                                    </p:set>
                                    <p:anim calcmode="lin" valueType="num">
                                      <p:cBhvr>
                                        <p:cTn id="20" dur="500" fill="hold"/>
                                        <p:tgtEl>
                                          <p:spTgt spid="57"/>
                                        </p:tgtEl>
                                        <p:attrNameLst>
                                          <p:attrName>ppt_w</p:attrName>
                                        </p:attrNameLst>
                                      </p:cBhvr>
                                      <p:tavLst>
                                        <p:tav tm="0">
                                          <p:val>
                                            <p:fltVal val="0"/>
                                          </p:val>
                                        </p:tav>
                                        <p:tav tm="100000">
                                          <p:val>
                                            <p:strVal val="#ppt_w"/>
                                          </p:val>
                                        </p:tav>
                                      </p:tavLst>
                                    </p:anim>
                                    <p:anim calcmode="lin" valueType="num">
                                      <p:cBhvr>
                                        <p:cTn id="21" dur="500" fill="hold"/>
                                        <p:tgtEl>
                                          <p:spTgt spid="57"/>
                                        </p:tgtEl>
                                        <p:attrNameLst>
                                          <p:attrName>ppt_h</p:attrName>
                                        </p:attrNameLst>
                                      </p:cBhvr>
                                      <p:tavLst>
                                        <p:tav tm="0">
                                          <p:val>
                                            <p:fltVal val="0"/>
                                          </p:val>
                                        </p:tav>
                                        <p:tav tm="100000">
                                          <p:val>
                                            <p:strVal val="#ppt_h"/>
                                          </p:val>
                                        </p:tav>
                                      </p:tavLst>
                                    </p:anim>
                                    <p:animEffect transition="in" filter="fade">
                                      <p:cBhvr>
                                        <p:cTn id="22" dur="500"/>
                                        <p:tgtEl>
                                          <p:spTgt spid="57"/>
                                        </p:tgtEl>
                                      </p:cBhvr>
                                    </p:animEffect>
                                  </p:childTnLst>
                                </p:cTn>
                              </p:par>
                              <p:par>
                                <p:cTn id="23" presetID="22" presetClass="entr" presetSubtype="8" fill="hold" grpId="0" nodeType="withEffect">
                                  <p:stCondLst>
                                    <p:cond delay="800"/>
                                  </p:stCondLst>
                                  <p:childTnLst>
                                    <p:set>
                                      <p:cBhvr>
                                        <p:cTn id="24" dur="1" fill="hold">
                                          <p:stCondLst>
                                            <p:cond delay="0"/>
                                          </p:stCondLst>
                                        </p:cTn>
                                        <p:tgtEl>
                                          <p:spTgt spid="56"/>
                                        </p:tgtEl>
                                        <p:attrNameLst>
                                          <p:attrName>style.visibility</p:attrName>
                                        </p:attrNameLst>
                                      </p:cBhvr>
                                      <p:to>
                                        <p:strVal val="visible"/>
                                      </p:to>
                                    </p:set>
                                    <p:animEffect transition="in" filter="wipe(left)">
                                      <p:cBhvr>
                                        <p:cTn id="25" dur="500"/>
                                        <p:tgtEl>
                                          <p:spTgt spid="56"/>
                                        </p:tgtEl>
                                      </p:cBhvr>
                                    </p:animEffect>
                                  </p:childTnLst>
                                </p:cTn>
                              </p:par>
                              <p:par>
                                <p:cTn id="26" presetID="53" presetClass="entr" presetSubtype="16" fill="hold" grpId="0" nodeType="withEffect">
                                  <p:stCondLst>
                                    <p:cond delay="1000"/>
                                  </p:stCondLst>
                                  <p:childTnLst>
                                    <p:set>
                                      <p:cBhvr>
                                        <p:cTn id="27" dur="1" fill="hold">
                                          <p:stCondLst>
                                            <p:cond delay="0"/>
                                          </p:stCondLst>
                                        </p:cTn>
                                        <p:tgtEl>
                                          <p:spTgt spid="60"/>
                                        </p:tgtEl>
                                        <p:attrNameLst>
                                          <p:attrName>style.visibility</p:attrName>
                                        </p:attrNameLst>
                                      </p:cBhvr>
                                      <p:to>
                                        <p:strVal val="visible"/>
                                      </p:to>
                                    </p:set>
                                    <p:anim calcmode="lin" valueType="num">
                                      <p:cBhvr>
                                        <p:cTn id="28" dur="500" fill="hold"/>
                                        <p:tgtEl>
                                          <p:spTgt spid="60"/>
                                        </p:tgtEl>
                                        <p:attrNameLst>
                                          <p:attrName>ppt_w</p:attrName>
                                        </p:attrNameLst>
                                      </p:cBhvr>
                                      <p:tavLst>
                                        <p:tav tm="0">
                                          <p:val>
                                            <p:fltVal val="0"/>
                                          </p:val>
                                        </p:tav>
                                        <p:tav tm="100000">
                                          <p:val>
                                            <p:strVal val="#ppt_w"/>
                                          </p:val>
                                        </p:tav>
                                      </p:tavLst>
                                    </p:anim>
                                    <p:anim calcmode="lin" valueType="num">
                                      <p:cBhvr>
                                        <p:cTn id="29" dur="500" fill="hold"/>
                                        <p:tgtEl>
                                          <p:spTgt spid="60"/>
                                        </p:tgtEl>
                                        <p:attrNameLst>
                                          <p:attrName>ppt_h</p:attrName>
                                        </p:attrNameLst>
                                      </p:cBhvr>
                                      <p:tavLst>
                                        <p:tav tm="0">
                                          <p:val>
                                            <p:fltVal val="0"/>
                                          </p:val>
                                        </p:tav>
                                        <p:tav tm="100000">
                                          <p:val>
                                            <p:strVal val="#ppt_h"/>
                                          </p:val>
                                        </p:tav>
                                      </p:tavLst>
                                    </p:anim>
                                    <p:animEffect transition="in" filter="fade">
                                      <p:cBhvr>
                                        <p:cTn id="30" dur="500"/>
                                        <p:tgtEl>
                                          <p:spTgt spid="60"/>
                                        </p:tgtEl>
                                      </p:cBhvr>
                                    </p:animEffect>
                                  </p:childTnLst>
                                </p:cTn>
                              </p:par>
                              <p:par>
                                <p:cTn id="31" presetID="16" presetClass="entr" presetSubtype="21" fill="hold" grpId="0" nodeType="withEffect">
                                  <p:stCondLst>
                                    <p:cond delay="1000"/>
                                  </p:stCondLst>
                                  <p:childTnLst>
                                    <p:set>
                                      <p:cBhvr>
                                        <p:cTn id="32" dur="1" fill="hold">
                                          <p:stCondLst>
                                            <p:cond delay="0"/>
                                          </p:stCondLst>
                                        </p:cTn>
                                        <p:tgtEl>
                                          <p:spTgt spid="73"/>
                                        </p:tgtEl>
                                        <p:attrNameLst>
                                          <p:attrName>style.visibility</p:attrName>
                                        </p:attrNameLst>
                                      </p:cBhvr>
                                      <p:to>
                                        <p:strVal val="visible"/>
                                      </p:to>
                                    </p:set>
                                    <p:animEffect transition="in" filter="barn(inVertical)">
                                      <p:cBhvr>
                                        <p:cTn id="33" dur="500"/>
                                        <p:tgtEl>
                                          <p:spTgt spid="73"/>
                                        </p:tgtEl>
                                      </p:cBhvr>
                                    </p:animEffect>
                                  </p:childTnLst>
                                </p:cTn>
                              </p:par>
                              <p:par>
                                <p:cTn id="34" presetID="10" presetClass="entr" presetSubtype="0" fill="hold" grpId="0" nodeType="withEffect">
                                  <p:stCondLst>
                                    <p:cond delay="50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200"/>
                                        <p:tgtEl>
                                          <p:spTgt spid="63"/>
                                        </p:tgtEl>
                                      </p:cBhvr>
                                    </p:animEffect>
                                  </p:childTnLst>
                                </p:cTn>
                              </p:par>
                            </p:childTnLst>
                          </p:cTn>
                        </p:par>
                        <p:par>
                          <p:cTn id="37" fill="hold">
                            <p:stCondLst>
                              <p:cond delay="1000"/>
                            </p:stCondLst>
                            <p:childTnLst>
                              <p:par>
                                <p:cTn id="38" presetID="53" presetClass="entr" presetSubtype="16" fill="hold" grpId="0" nodeType="afterEffect">
                                  <p:stCondLst>
                                    <p:cond delay="0"/>
                                  </p:stCondLst>
                                  <p:childTnLst>
                                    <p:set>
                                      <p:cBhvr>
                                        <p:cTn id="39" dur="1" fill="hold">
                                          <p:stCondLst>
                                            <p:cond delay="0"/>
                                          </p:stCondLst>
                                        </p:cTn>
                                        <p:tgtEl>
                                          <p:spTgt spid="61"/>
                                        </p:tgtEl>
                                        <p:attrNameLst>
                                          <p:attrName>style.visibility</p:attrName>
                                        </p:attrNameLst>
                                      </p:cBhvr>
                                      <p:to>
                                        <p:strVal val="visible"/>
                                      </p:to>
                                    </p:set>
                                    <p:anim calcmode="lin" valueType="num">
                                      <p:cBhvr>
                                        <p:cTn id="40" dur="500" fill="hold"/>
                                        <p:tgtEl>
                                          <p:spTgt spid="61"/>
                                        </p:tgtEl>
                                        <p:attrNameLst>
                                          <p:attrName>ppt_w</p:attrName>
                                        </p:attrNameLst>
                                      </p:cBhvr>
                                      <p:tavLst>
                                        <p:tav tm="0">
                                          <p:val>
                                            <p:fltVal val="0"/>
                                          </p:val>
                                        </p:tav>
                                        <p:tav tm="100000">
                                          <p:val>
                                            <p:strVal val="#ppt_w"/>
                                          </p:val>
                                        </p:tav>
                                      </p:tavLst>
                                    </p:anim>
                                    <p:anim calcmode="lin" valueType="num">
                                      <p:cBhvr>
                                        <p:cTn id="41" dur="500" fill="hold"/>
                                        <p:tgtEl>
                                          <p:spTgt spid="61"/>
                                        </p:tgtEl>
                                        <p:attrNameLst>
                                          <p:attrName>ppt_h</p:attrName>
                                        </p:attrNameLst>
                                      </p:cBhvr>
                                      <p:tavLst>
                                        <p:tav tm="0">
                                          <p:val>
                                            <p:fltVal val="0"/>
                                          </p:val>
                                        </p:tav>
                                        <p:tav tm="100000">
                                          <p:val>
                                            <p:strVal val="#ppt_h"/>
                                          </p:val>
                                        </p:tav>
                                      </p:tavLst>
                                    </p:anim>
                                    <p:animEffect transition="in" filter="fade">
                                      <p:cBhvr>
                                        <p:cTn id="42" dur="500"/>
                                        <p:tgtEl>
                                          <p:spTgt spid="61"/>
                                        </p:tgtEl>
                                      </p:cBhvr>
                                    </p:animEffect>
                                  </p:childTnLst>
                                </p:cTn>
                              </p:par>
                              <p:par>
                                <p:cTn id="43" presetID="10" presetClass="entr" presetSubtype="0" fill="hold" grpId="0" nodeType="withEffect">
                                  <p:stCondLst>
                                    <p:cond delay="500"/>
                                  </p:stCondLst>
                                  <p:childTnLst>
                                    <p:set>
                                      <p:cBhvr>
                                        <p:cTn id="44" dur="1" fill="hold">
                                          <p:stCondLst>
                                            <p:cond delay="0"/>
                                          </p:stCondLst>
                                        </p:cTn>
                                        <p:tgtEl>
                                          <p:spTgt spid="64"/>
                                        </p:tgtEl>
                                        <p:attrNameLst>
                                          <p:attrName>style.visibility</p:attrName>
                                        </p:attrNameLst>
                                      </p:cBhvr>
                                      <p:to>
                                        <p:strVal val="visible"/>
                                      </p:to>
                                    </p:set>
                                    <p:animEffect transition="in" filter="fade">
                                      <p:cBhvr>
                                        <p:cTn id="45" dur="100"/>
                                        <p:tgtEl>
                                          <p:spTgt spid="64"/>
                                        </p:tgtEl>
                                      </p:cBhvr>
                                    </p:animEffect>
                                  </p:childTnLst>
                                </p:cTn>
                              </p:par>
                              <p:par>
                                <p:cTn id="46" presetID="16" presetClass="entr" presetSubtype="21" fill="hold" grpId="0" nodeType="withEffect">
                                  <p:stCondLst>
                                    <p:cond delay="500"/>
                                  </p:stCondLst>
                                  <p:childTnLst>
                                    <p:set>
                                      <p:cBhvr>
                                        <p:cTn id="47" dur="1" fill="hold">
                                          <p:stCondLst>
                                            <p:cond delay="0"/>
                                          </p:stCondLst>
                                        </p:cTn>
                                        <p:tgtEl>
                                          <p:spTgt spid="74"/>
                                        </p:tgtEl>
                                        <p:attrNameLst>
                                          <p:attrName>style.visibility</p:attrName>
                                        </p:attrNameLst>
                                      </p:cBhvr>
                                      <p:to>
                                        <p:strVal val="visible"/>
                                      </p:to>
                                    </p:set>
                                    <p:animEffect transition="in" filter="barn(inVertical)">
                                      <p:cBhvr>
                                        <p:cTn id="48" dur="700"/>
                                        <p:tgtEl>
                                          <p:spTgt spid="74"/>
                                        </p:tgtEl>
                                      </p:cBhvr>
                                    </p:animEffect>
                                  </p:childTnLst>
                                </p:cTn>
                              </p:par>
                            </p:childTnLst>
                          </p:cTn>
                        </p:par>
                        <p:par>
                          <p:cTn id="49" fill="hold">
                            <p:stCondLst>
                              <p:cond delay="1500"/>
                            </p:stCondLst>
                            <p:childTnLst>
                              <p:par>
                                <p:cTn id="50" presetID="53" presetClass="entr" presetSubtype="16" fill="hold" grpId="0" nodeType="afterEffect">
                                  <p:stCondLst>
                                    <p:cond delay="0"/>
                                  </p:stCondLst>
                                  <p:childTnLst>
                                    <p:set>
                                      <p:cBhvr>
                                        <p:cTn id="51" dur="1" fill="hold">
                                          <p:stCondLst>
                                            <p:cond delay="0"/>
                                          </p:stCondLst>
                                        </p:cTn>
                                        <p:tgtEl>
                                          <p:spTgt spid="62"/>
                                        </p:tgtEl>
                                        <p:attrNameLst>
                                          <p:attrName>style.visibility</p:attrName>
                                        </p:attrNameLst>
                                      </p:cBhvr>
                                      <p:to>
                                        <p:strVal val="visible"/>
                                      </p:to>
                                    </p:set>
                                    <p:anim calcmode="lin" valueType="num">
                                      <p:cBhvr>
                                        <p:cTn id="52" dur="500" fill="hold"/>
                                        <p:tgtEl>
                                          <p:spTgt spid="62"/>
                                        </p:tgtEl>
                                        <p:attrNameLst>
                                          <p:attrName>ppt_w</p:attrName>
                                        </p:attrNameLst>
                                      </p:cBhvr>
                                      <p:tavLst>
                                        <p:tav tm="0">
                                          <p:val>
                                            <p:fltVal val="0"/>
                                          </p:val>
                                        </p:tav>
                                        <p:tav tm="100000">
                                          <p:val>
                                            <p:strVal val="#ppt_w"/>
                                          </p:val>
                                        </p:tav>
                                      </p:tavLst>
                                    </p:anim>
                                    <p:anim calcmode="lin" valueType="num">
                                      <p:cBhvr>
                                        <p:cTn id="53" dur="500" fill="hold"/>
                                        <p:tgtEl>
                                          <p:spTgt spid="62"/>
                                        </p:tgtEl>
                                        <p:attrNameLst>
                                          <p:attrName>ppt_h</p:attrName>
                                        </p:attrNameLst>
                                      </p:cBhvr>
                                      <p:tavLst>
                                        <p:tav tm="0">
                                          <p:val>
                                            <p:fltVal val="0"/>
                                          </p:val>
                                        </p:tav>
                                        <p:tav tm="100000">
                                          <p:val>
                                            <p:strVal val="#ppt_h"/>
                                          </p:val>
                                        </p:tav>
                                      </p:tavLst>
                                    </p:anim>
                                    <p:animEffect transition="in" filter="fade">
                                      <p:cBhvr>
                                        <p:cTn id="54" dur="500"/>
                                        <p:tgtEl>
                                          <p:spTgt spid="62"/>
                                        </p:tgtEl>
                                      </p:cBhvr>
                                    </p:animEffect>
                                  </p:childTnLst>
                                </p:cTn>
                              </p:par>
                              <p:par>
                                <p:cTn id="55" presetID="10" presetClass="entr" presetSubtype="0" fill="hold" grpId="0" nodeType="withEffect">
                                  <p:stCondLst>
                                    <p:cond delay="500"/>
                                  </p:stCondLst>
                                  <p:childTnLst>
                                    <p:set>
                                      <p:cBhvr>
                                        <p:cTn id="56" dur="1" fill="hold">
                                          <p:stCondLst>
                                            <p:cond delay="0"/>
                                          </p:stCondLst>
                                        </p:cTn>
                                        <p:tgtEl>
                                          <p:spTgt spid="72"/>
                                        </p:tgtEl>
                                        <p:attrNameLst>
                                          <p:attrName>style.visibility</p:attrName>
                                        </p:attrNameLst>
                                      </p:cBhvr>
                                      <p:to>
                                        <p:strVal val="visible"/>
                                      </p:to>
                                    </p:set>
                                    <p:animEffect transition="in" filter="fade">
                                      <p:cBhvr>
                                        <p:cTn id="57" dur="500"/>
                                        <p:tgtEl>
                                          <p:spTgt spid="72"/>
                                        </p:tgtEl>
                                      </p:cBhvr>
                                    </p:animEffect>
                                  </p:childTnLst>
                                </p:cTn>
                              </p:par>
                              <p:par>
                                <p:cTn id="58" presetID="16" presetClass="entr" presetSubtype="21" fill="hold" grpId="0" nodeType="withEffect">
                                  <p:stCondLst>
                                    <p:cond delay="500"/>
                                  </p:stCondLst>
                                  <p:childTnLst>
                                    <p:set>
                                      <p:cBhvr>
                                        <p:cTn id="59" dur="1" fill="hold">
                                          <p:stCondLst>
                                            <p:cond delay="0"/>
                                          </p:stCondLst>
                                        </p:cTn>
                                        <p:tgtEl>
                                          <p:spTgt spid="75"/>
                                        </p:tgtEl>
                                        <p:attrNameLst>
                                          <p:attrName>style.visibility</p:attrName>
                                        </p:attrNameLst>
                                      </p:cBhvr>
                                      <p:to>
                                        <p:strVal val="visible"/>
                                      </p:to>
                                    </p:set>
                                    <p:animEffect transition="in" filter="barn(inVertical)">
                                      <p:cBhvr>
                                        <p:cTn id="60" dur="500"/>
                                        <p:tgtEl>
                                          <p:spTgt spid="75"/>
                                        </p:tgtEl>
                                      </p:cBhvr>
                                    </p:animEffect>
                                  </p:childTnLst>
                                </p:cTn>
                              </p:par>
                            </p:childTnLst>
                          </p:cTn>
                        </p:par>
                        <p:par>
                          <p:cTn id="61" fill="hold">
                            <p:stCondLst>
                              <p:cond delay="2000"/>
                            </p:stCondLst>
                            <p:childTnLst>
                              <p:par>
                                <p:cTn id="62" presetID="16" presetClass="entr" presetSubtype="21" fill="hold"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barn(inVertical)">
                                      <p:cBhvr>
                                        <p:cTn id="64"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60" grpId="0" animBg="1"/>
      <p:bldP spid="61" grpId="0" animBg="1"/>
      <p:bldP spid="62" grpId="0" animBg="1"/>
      <p:bldP spid="63" grpId="0"/>
      <p:bldP spid="64" grpId="0"/>
      <p:bldP spid="72" grpId="0"/>
      <p:bldP spid="73" grpId="0"/>
      <p:bldP spid="74" grpId="0"/>
      <p:bldP spid="75" grpId="0"/>
      <p:bldP spid="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82" name="文本框 81"/>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graphicFrame>
        <p:nvGraphicFramePr>
          <p:cNvPr id="27" name="图示 26"/>
          <p:cNvGraphicFramePr/>
          <p:nvPr/>
        </p:nvGraphicFramePr>
        <p:xfrm>
          <a:off x="643015" y="1170932"/>
          <a:ext cx="11582720" cy="5347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文本框 1"/>
          <p:cNvSpPr txBox="1"/>
          <p:nvPr/>
        </p:nvSpPr>
        <p:spPr>
          <a:xfrm>
            <a:off x="5478163" y="6104207"/>
            <a:ext cx="6598508" cy="338554"/>
          </a:xfrm>
          <a:prstGeom prst="rect">
            <a:avLst/>
          </a:prstGeom>
          <a:noFill/>
        </p:spPr>
        <p:txBody>
          <a:bodyPr wrap="square" rtlCol="0">
            <a:spAutoFit/>
          </a:bodyPr>
          <a:lstStyle/>
          <a:p>
            <a:r>
              <a:rPr lang="zh-CN" altLang="en-US" sz="1600" dirty="0">
                <a:solidFill>
                  <a:srgbClr val="FF0000"/>
                </a:solidFill>
              </a:rPr>
              <a:t>若为战新企业，需提交战新产品照片和产品信息表（专业会专门布置）</a:t>
            </a:r>
            <a:endParaRPr lang="zh-CN" altLang="en-US" sz="1600" dirty="0">
              <a:solidFill>
                <a:srgbClr val="FF0000"/>
              </a:solidFill>
            </a:endParaRPr>
          </a:p>
        </p:txBody>
      </p:sp>
      <p:pic>
        <p:nvPicPr>
          <p:cNvPr id="8" name="图片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checkerboard(across)">
                                      <p:cBhvr>
                                        <p:cTn id="11" dur="500"/>
                                        <p:tgtEl>
                                          <p:spTgt spid="82"/>
                                        </p:tgtEl>
                                      </p:cBhvr>
                                    </p:animEffect>
                                  </p:childTnLst>
                                </p:cTn>
                              </p:par>
                              <p:par>
                                <p:cTn id="12" presetID="31"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additive="base">
                                        <p:cTn id="21" dur="500" fill="hold"/>
                                        <p:tgtEl>
                                          <p:spTgt spid="27"/>
                                        </p:tgtEl>
                                        <p:attrNameLst>
                                          <p:attrName>ppt_x</p:attrName>
                                        </p:attrNameLst>
                                      </p:cBhvr>
                                      <p:tavLst>
                                        <p:tav tm="0">
                                          <p:val>
                                            <p:strVal val="#ppt_x"/>
                                          </p:val>
                                        </p:tav>
                                        <p:tav tm="100000">
                                          <p:val>
                                            <p:strVal val="#ppt_x"/>
                                          </p:val>
                                        </p:tav>
                                      </p:tavLst>
                                    </p:anim>
                                    <p:anim calcmode="lin" valueType="num">
                                      <p:cBhvr additive="base">
                                        <p:cTn id="22" dur="500" fill="hold"/>
                                        <p:tgtEl>
                                          <p:spTgt spid="2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16" presetClass="entr" presetSubtype="21" fill="hold" grpId="0" nodeType="afterEffect">
                                  <p:stCondLst>
                                    <p:cond delay="500"/>
                                  </p:stCondLst>
                                  <p:childTnLst>
                                    <p:set>
                                      <p:cBhvr>
                                        <p:cTn id="25" dur="1" fill="hold">
                                          <p:stCondLst>
                                            <p:cond delay="0"/>
                                          </p:stCondLst>
                                        </p:cTn>
                                        <p:tgtEl>
                                          <p:spTgt spid="2"/>
                                        </p:tgtEl>
                                        <p:attrNameLst>
                                          <p:attrName>style.visibility</p:attrName>
                                        </p:attrNameLst>
                                      </p:cBhvr>
                                      <p:to>
                                        <p:strVal val="visible"/>
                                      </p:to>
                                    </p:set>
                                    <p:animEffect transition="in" filter="barn(inVertical)">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82" grpId="0"/>
      <p:bldGraphic spid="27" grpId="0">
        <p:bldAsOne/>
      </p:bldGraphic>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5667" y="3930109"/>
            <a:ext cx="12207667" cy="2928937"/>
          </a:xfrm>
          <a:prstGeom prst="rect">
            <a:avLst/>
          </a:prstGeom>
          <a:solidFill>
            <a:srgbClr val="0223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9" name="图片 28"/>
          <p:cNvPicPr>
            <a:picLocks noChangeAspect="1"/>
          </p:cNvPicPr>
          <p:nvPr/>
        </p:nvPicPr>
        <p:blipFill>
          <a:blip r:embed="rId1" cstate="print"/>
          <a:stretch>
            <a:fillRect/>
          </a:stretch>
        </p:blipFill>
        <p:spPr>
          <a:xfrm>
            <a:off x="18815" y="651783"/>
            <a:ext cx="12240654" cy="6556651"/>
          </a:xfrm>
          <a:prstGeom prst="rect">
            <a:avLst/>
          </a:prstGeom>
        </p:spPr>
      </p:pic>
      <p:sp>
        <p:nvSpPr>
          <p:cNvPr id="64" name="TextBox 17"/>
          <p:cNvSpPr txBox="1"/>
          <p:nvPr/>
        </p:nvSpPr>
        <p:spPr>
          <a:xfrm>
            <a:off x="4000500" y="3644900"/>
            <a:ext cx="1371600" cy="400050"/>
          </a:xfrm>
          <a:prstGeom prst="rect">
            <a:avLst/>
          </a:prstGeom>
          <a:noFill/>
        </p:spPr>
        <p:txBody>
          <a:bodyPr>
            <a:spAutoFit/>
          </a:bodyPr>
          <a:lstStyle/>
          <a:p>
            <a:pPr defTabSz="1219200" eaLnBrk="1" fontAlgn="auto" hangingPunct="1">
              <a:spcBef>
                <a:spcPts val="0"/>
              </a:spcBef>
              <a:spcAft>
                <a:spcPts val="0"/>
              </a:spcAft>
              <a:defRPr/>
            </a:pPr>
            <a:r>
              <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rPr>
              <a:t>   变更</a:t>
            </a:r>
            <a:endParaRPr lang="zh-CN" altLang="en-US" sz="2000" kern="0" dirty="0">
              <a:solidFill>
                <a:schemeClr val="bg1"/>
              </a:solidFill>
              <a:latin typeface="方正黑体简体" panose="02010601030101010101" pitchFamily="2" charset="-122"/>
              <a:ea typeface="方正黑体简体" panose="02010601030101010101" pitchFamily="2" charset="-122"/>
              <a:cs typeface="+mn-ea"/>
              <a:sym typeface="+mn-lt"/>
            </a:endParaRPr>
          </a:p>
        </p:txBody>
      </p:sp>
      <p:sp>
        <p:nvSpPr>
          <p:cNvPr id="82" name="文本框 81"/>
          <p:cNvSpPr txBox="1"/>
          <p:nvPr/>
        </p:nvSpPr>
        <p:spPr>
          <a:xfrm>
            <a:off x="4507865" y="337150"/>
            <a:ext cx="4583126" cy="523220"/>
          </a:xfrm>
          <a:prstGeom prst="rect">
            <a:avLst/>
          </a:prstGeom>
          <a:noFill/>
        </p:spPr>
        <p:txBody>
          <a:bodyPr wrap="square" rtlCol="0">
            <a:spAutoFit/>
            <a:scene3d>
              <a:camera prst="orthographicFront"/>
              <a:lightRig rig="threePt" dir="t"/>
            </a:scene3d>
            <a:sp3d contourW="12700"/>
          </a:bodyPr>
          <a:lstStyle/>
          <a:p>
            <a:r>
              <a:rPr lang="en-US" altLang="zh-CN" sz="2800" dirty="0">
                <a:solidFill>
                  <a:srgbClr val="002060"/>
                </a:solidFill>
                <a:latin typeface="思源黑体 Medium" panose="020B0600000000000000" pitchFamily="34" charset="-122"/>
                <a:ea typeface="思源黑体 Medium" panose="020B0600000000000000" pitchFamily="34" charset="-122"/>
              </a:rPr>
              <a:t>1.1  2020</a:t>
            </a:r>
            <a:r>
              <a:rPr lang="zh-CN" altLang="en-US" sz="2800" dirty="0">
                <a:solidFill>
                  <a:srgbClr val="002060"/>
                </a:solidFill>
                <a:latin typeface="思源黑体 Medium" panose="020B0600000000000000" pitchFamily="34" charset="-122"/>
                <a:ea typeface="思源黑体 Medium" panose="020B0600000000000000" pitchFamily="34" charset="-122"/>
              </a:rPr>
              <a:t>年年度审核</a:t>
            </a:r>
            <a:endParaRPr lang="zh-CN" altLang="en-US" sz="2800" dirty="0">
              <a:solidFill>
                <a:srgbClr val="002060"/>
              </a:solidFill>
              <a:latin typeface="思源黑体 Medium" panose="020B0600000000000000" pitchFamily="34" charset="-122"/>
              <a:ea typeface="思源黑体 Medium" panose="020B0600000000000000" pitchFamily="34" charset="-122"/>
            </a:endParaRPr>
          </a:p>
        </p:txBody>
      </p:sp>
      <p:graphicFrame>
        <p:nvGraphicFramePr>
          <p:cNvPr id="11" name="图示 10"/>
          <p:cNvGraphicFramePr/>
          <p:nvPr/>
        </p:nvGraphicFramePr>
        <p:xfrm>
          <a:off x="702427" y="1357233"/>
          <a:ext cx="11000134" cy="5222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图片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853625">
            <a:off x="134753" y="210370"/>
            <a:ext cx="644427" cy="6444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100"/>
                                        <p:tgtEl>
                                          <p:spTgt spid="64"/>
                                        </p:tgtEl>
                                      </p:cBhvr>
                                    </p:animEffect>
                                  </p:childTnLst>
                                </p:cTn>
                              </p:par>
                            </p:childTnLst>
                          </p:cTn>
                        </p:par>
                        <p:par>
                          <p:cTn id="8" fill="hold">
                            <p:stCondLst>
                              <p:cond delay="1000"/>
                            </p:stCondLst>
                            <p:childTnLst>
                              <p:par>
                                <p:cTn id="9" presetID="5" presetClass="entr" presetSubtype="10"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checkerboard(across)">
                                      <p:cBhvr>
                                        <p:cTn id="11" dur="500"/>
                                        <p:tgtEl>
                                          <p:spTgt spid="82"/>
                                        </p:tgtEl>
                                      </p:cBhvr>
                                    </p:animEffect>
                                  </p:childTnLst>
                                </p:cTn>
                              </p:par>
                              <p:par>
                                <p:cTn id="12" presetID="31" presetClass="entr" presetSubtype="0" fill="hold"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82" grpId="0"/>
      <p:bldGraphic spid="11" grpId="0">
        <p:bldAsOne/>
      </p:bldGraphic>
    </p:bldLst>
  </p:timing>
</p:sld>
</file>

<file path=ppt/tags/tag1.xml><?xml version="1.0" encoding="utf-8"?>
<p:tagLst xmlns:p="http://schemas.openxmlformats.org/presentationml/2006/main">
  <p:tag name="ISPRING_ULTRA_SCORM_COURSE_ID" val="97CAC44C-9ABD-46A2-8E88-645DEC627BD9"/>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蓝色扁平化报告"/>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0rv3fj2s">
      <a:majorFont>
        <a:latin typeface="FZZhengHeiS-R-GB"/>
        <a:ea typeface="FZHei-B01S"/>
        <a:cs typeface=""/>
      </a:majorFont>
      <a:minorFont>
        <a:latin typeface="FZZhengHeiS-R-GB"/>
        <a:ea typeface="FZHei-B01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rgbClr val="FFFFFF"/>
            </a:gs>
            <a:gs pos="100000">
              <a:schemeClr val="bg1">
                <a:lumMod val="95000"/>
              </a:schemeClr>
            </a:gs>
          </a:gsLst>
          <a:lin ang="15000000" scaled="0"/>
        </a:gradFill>
        <a:ln w="25400">
          <a:gradFill>
            <a:gsLst>
              <a:gs pos="0">
                <a:schemeClr val="bg1"/>
              </a:gs>
              <a:gs pos="100000">
                <a:schemeClr val="bg1">
                  <a:lumMod val="95000"/>
                </a:schemeClr>
              </a:gs>
            </a:gsLst>
            <a:lin ang="5400000" scaled="1"/>
          </a:gradFill>
        </a:ln>
        <a:effectLst>
          <a:outerShdw blurRad="63500" sx="103000" sy="103000" algn="ctr" rotWithShape="0">
            <a:prstClr val="black">
              <a:alpha val="11000"/>
            </a:prstClr>
          </a:outerShdw>
        </a:effectLst>
      </a:spPr>
      <a:bodyPr rtlCol="0" anchor="ctr"/>
      <a:lstStyle>
        <a:defPPr algn="ctr">
          <a:defRPr dirty="0">
            <a:solidFill>
              <a:prstClr val="white"/>
            </a:solidFill>
            <a:latin typeface="方正黑体简体" panose="02010601030101010101" pitchFamily="2" charset="-122"/>
            <a:ea typeface="方正黑体简体" panose="02010601030101010101" pitchFamily="2" charset="-122"/>
            <a:cs typeface="+mn-ea"/>
            <a:sym typeface="+mn-lt"/>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4435</Words>
  <Application>WPS 演示</Application>
  <PresentationFormat>宽屏</PresentationFormat>
  <Paragraphs>763</Paragraphs>
  <Slides>37</Slides>
  <Notes>37</Notes>
  <HiddenSlides>0</HiddenSlides>
  <MMClips>0</MMClips>
  <ScaleCrop>false</ScaleCrop>
  <HeadingPairs>
    <vt:vector size="8" baseType="variant">
      <vt:variant>
        <vt:lpstr>已用的字体</vt:lpstr>
      </vt:variant>
      <vt:variant>
        <vt:i4>19</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58" baseType="lpstr">
      <vt:lpstr>Arial</vt:lpstr>
      <vt:lpstr>宋体</vt:lpstr>
      <vt:lpstr>Wingdings</vt:lpstr>
      <vt:lpstr>FZZhengHeiS-R-GB</vt:lpstr>
      <vt:lpstr>HelveticaNeue LT 43 LightEx</vt:lpstr>
      <vt:lpstr>FZHei-B01S</vt:lpstr>
      <vt:lpstr>方正黑体简体</vt:lpstr>
      <vt:lpstr>Arial Unicode MS</vt:lpstr>
      <vt:lpstr>方正黑体简体</vt:lpstr>
      <vt:lpstr>思源黑体 Medium</vt:lpstr>
      <vt:lpstr>黑体</vt:lpstr>
      <vt:lpstr>Calibri</vt:lpstr>
      <vt:lpstr>华文楷体</vt:lpstr>
      <vt:lpstr>UKIJ Qolyazma</vt:lpstr>
      <vt:lpstr>楷体</vt:lpstr>
      <vt:lpstr>微软雅黑</vt:lpstr>
      <vt:lpstr>杨任东竹石体-Bold</vt:lpstr>
      <vt:lpstr>仿宋</vt:lpstr>
      <vt:lpstr>仿宋_GB2312</vt:lpstr>
      <vt:lpstr>1_Office 主题</vt:lpstr>
      <vt:lpstr>Excel.Sheet.12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nbs</dc:creator>
  <cp:lastModifiedBy>毛豆</cp:lastModifiedBy>
  <cp:revision>167</cp:revision>
  <dcterms:created xsi:type="dcterms:W3CDTF">2016-06-30T07:01:00Z</dcterms:created>
  <dcterms:modified xsi:type="dcterms:W3CDTF">2020-10-31T08:30:01Z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2052-11.1.0.10011</vt:lpwstr>
  </property>
</Properties>
</file>